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003" autoAdjust="0"/>
    <p:restoredTop sz="94660"/>
  </p:normalViewPr>
  <p:slideViewPr>
    <p:cSldViewPr snapToGrid="0">
      <p:cViewPr varScale="1">
        <p:scale>
          <a:sx n="76" d="100"/>
          <a:sy n="76" d="100"/>
        </p:scale>
        <p:origin x="68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3D796D-0B9C-4106-8173-F5308B594B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10E3DB-3D9C-A6C7-912D-FA74AB40BE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1A93D7-CA0F-EA0A-2675-43B676BEC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24DE0-16C9-49E6-8054-6BF665E096D0}" type="datetimeFigureOut">
              <a:rPr lang="en-CA" smtClean="0"/>
              <a:t>11/23/2023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11D029-D606-0AC9-8F9C-E94FCEE8B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74EA4B-F652-5569-4DEF-E58A086CC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2C98F-BB58-454D-BB2D-8E89F70CC02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38736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CF1CB7-EF0C-B1F1-599C-6298A4A4D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0F2079-8821-743A-B17F-95A25D14F1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1945E2-AE61-B6E6-3CF0-0149B8F4FD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24DE0-16C9-49E6-8054-6BF665E096D0}" type="datetimeFigureOut">
              <a:rPr lang="en-CA" smtClean="0"/>
              <a:t>11/23/2023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AAA0F0-780B-BD02-4222-048E42B30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073F45-3117-0EC5-27D9-43287533E8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2C98F-BB58-454D-BB2D-8E89F70CC02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5119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7EAE6F2-E54C-D4FC-DB45-2A32739223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14D379-58DA-DF22-621A-A314B560A8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071A71-04D0-692C-880C-868FF85C27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24DE0-16C9-49E6-8054-6BF665E096D0}" type="datetimeFigureOut">
              <a:rPr lang="en-CA" smtClean="0"/>
              <a:t>11/23/2023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0BE4E8-89ED-C35C-8BBE-C8D29A76E8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DC0C17-B9F1-86C1-F859-04CA17415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2C98F-BB58-454D-BB2D-8E89F70CC02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95227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6301A3-5D2C-0B07-0850-D3172C0FC8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00BBC-5DE5-FBC0-55FF-8C1246782E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DF2C27-B5ED-75E8-871F-BA63BAD5B4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24DE0-16C9-49E6-8054-6BF665E096D0}" type="datetimeFigureOut">
              <a:rPr lang="en-CA" smtClean="0"/>
              <a:t>11/23/2023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80629B-9010-E114-5B33-45088C0C6E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C96630-BC19-AF11-A29D-7FB3C680C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2C98F-BB58-454D-BB2D-8E89F70CC02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14405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AFA05B-8655-81EB-F5DC-050A82C99D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CCF769-2697-CAC7-3DC7-31A4178E79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E8B213-8A3F-0AE5-7C3B-71393796F9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24DE0-16C9-49E6-8054-6BF665E096D0}" type="datetimeFigureOut">
              <a:rPr lang="en-CA" smtClean="0"/>
              <a:t>11/23/2023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242C35-571F-BD5A-AC60-5D5010856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49C59A-CC56-3BCB-6828-2764A81856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2C98F-BB58-454D-BB2D-8E89F70CC02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92024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CE9C9B-AA78-01DB-45FE-27CF51AD46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01BE0B-0BD7-003E-2AD2-AE698C2398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6F4C6A-7B29-32BE-DB0E-343E7772D4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8D16BE-D884-B7A4-5551-353EC0617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24DE0-16C9-49E6-8054-6BF665E096D0}" type="datetimeFigureOut">
              <a:rPr lang="en-CA" smtClean="0"/>
              <a:t>11/23/2023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ECCD82-6C1E-1D5D-2BD8-E393FA7E17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E19A8C-DBA7-360C-3745-CE18944AD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2C98F-BB58-454D-BB2D-8E89F70CC02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78148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65ABE0-7449-12F3-B442-334521D048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ECEB26-65DC-C123-D14D-06C79DFBE5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13E229-65AA-31D5-533E-97E0B20BA0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E9664C8-F4B9-9E27-3DF2-E46BA3DD17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2849496-33B0-69DA-DEE5-03A2A2183B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B8CBAC6-805F-D8F8-6089-A8B0E23D5E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24DE0-16C9-49E6-8054-6BF665E096D0}" type="datetimeFigureOut">
              <a:rPr lang="en-CA" smtClean="0"/>
              <a:t>11/23/2023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DFB8375-85F9-004D-423E-B0A85C4152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716DDD0-05C3-2925-0434-A4A212897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2C98F-BB58-454D-BB2D-8E89F70CC02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22162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56306B-EC16-FEE0-306C-1C49D46FD8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A126130-4855-427C-6501-BA737A4631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24DE0-16C9-49E6-8054-6BF665E096D0}" type="datetimeFigureOut">
              <a:rPr lang="en-CA" smtClean="0"/>
              <a:t>11/23/2023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4E86F1-9D13-AFB2-C87C-85F464DF8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23A7DC-4E86-3803-4B71-FBD3ECA31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2C98F-BB58-454D-BB2D-8E89F70CC02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44144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0EC1E50-29CC-EC8A-734A-C00F14A43D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24DE0-16C9-49E6-8054-6BF665E096D0}" type="datetimeFigureOut">
              <a:rPr lang="en-CA" smtClean="0"/>
              <a:t>11/23/2023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F9A15BB-161A-24C5-901B-53F7A33D7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56426B-D576-B177-D7BB-C20C7ABF0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2C98F-BB58-454D-BB2D-8E89F70CC02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18013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6C303A-61F3-054A-1BC9-0D2A0BA23A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CF08E2-5AEC-8C9E-535C-B1CDCA7B25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2944C3-B807-3871-164D-BC3DC4BB7C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4FB6C0-483D-9C88-56DE-56BD0B1188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24DE0-16C9-49E6-8054-6BF665E096D0}" type="datetimeFigureOut">
              <a:rPr lang="en-CA" smtClean="0"/>
              <a:t>11/23/2023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1CA24B-3B92-C057-6E9B-0AD157EC79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D089B9-0B5D-8BFB-D995-4624B270A5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2C98F-BB58-454D-BB2D-8E89F70CC02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554601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E88B8C-DEB5-358C-B2B9-7D938D782E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FE6F0E4-0046-2A4D-3C95-8DCDE9D429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889C42-89D9-2095-B90A-ABAE87DF37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77CCC1-0979-9C6A-9F16-1E610C22E6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24DE0-16C9-49E6-8054-6BF665E096D0}" type="datetimeFigureOut">
              <a:rPr lang="en-CA" smtClean="0"/>
              <a:t>11/23/2023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4A1A22-A33F-CADF-19BE-4922276A5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41855C-D19F-2C28-3836-0E1C35027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2C98F-BB58-454D-BB2D-8E89F70CC02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13643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DFFAEFA-7444-CDBB-2FF1-446D84BE5A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A343FD-0295-7FF1-0764-A3BD8E8B36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EE4992-1D60-AA3C-A9C9-9E24C1B964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A24DE0-16C9-49E6-8054-6BF665E096D0}" type="datetimeFigureOut">
              <a:rPr lang="en-CA" smtClean="0"/>
              <a:t>11/23/2023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D3DC2E-A9CF-6ED0-8145-0456FDF6D0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BF2EAE-6D62-3B2A-EDFF-17E8E8D412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92C98F-BB58-454D-BB2D-8E89F70CC02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1385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34F1179-B481-4F9E-BCA3-AFB972070F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E966AB2-1497-8C05-2928-06D0B28B8D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5241" y="1008993"/>
            <a:ext cx="9231410" cy="3542045"/>
          </a:xfrm>
        </p:spPr>
        <p:txBody>
          <a:bodyPr anchor="b">
            <a:normAutofit/>
          </a:bodyPr>
          <a:lstStyle/>
          <a:p>
            <a:pPr algn="l"/>
            <a:r>
              <a:rPr lang="en-US" sz="11500"/>
              <a:t>Storyboard Template</a:t>
            </a:r>
            <a:endParaRPr lang="en-CA" sz="1150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2BE151A-1F74-D251-A165-93B5872F65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85241" y="4582814"/>
            <a:ext cx="7132335" cy="1312657"/>
          </a:xfrm>
        </p:spPr>
        <p:txBody>
          <a:bodyPr anchor="t">
            <a:normAutofit/>
          </a:bodyPr>
          <a:lstStyle/>
          <a:p>
            <a:pPr algn="l"/>
            <a:r>
              <a:rPr lang="en-US" dirty="0"/>
              <a:t>ACTS Team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124224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3D6C61D-C1DF-A405-82F8-608E808B44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</a:rPr>
              <a:t>Menu</a:t>
            </a:r>
            <a:endParaRPr lang="en-CA" sz="4000" dirty="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3FB963-3693-F861-5A19-C4B094D31985}"/>
              </a:ext>
            </a:extLst>
          </p:cNvPr>
          <p:cNvSpPr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endParaRPr lang="en-CA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019FDBE-97E6-7104-F1E9-42ED13F1B1FC}"/>
              </a:ext>
            </a:extLst>
          </p:cNvPr>
          <p:cNvSpPr/>
          <p:nvPr/>
        </p:nvSpPr>
        <p:spPr>
          <a:xfrm>
            <a:off x="1792324" y="3855154"/>
            <a:ext cx="2051326" cy="100207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95528">
              <a:spcAft>
                <a:spcPts val="600"/>
              </a:spcAft>
            </a:pPr>
            <a:r>
              <a:rPr lang="en-US" sz="1566" kern="1200">
                <a:solidFill>
                  <a:srgbClr val="555555"/>
                </a:solidFill>
                <a:latin typeface="+mn-lt"/>
                <a:ea typeface="+mn-ea"/>
                <a:cs typeface="+mn-cs"/>
              </a:rPr>
              <a:t>Create a Client</a:t>
            </a:r>
            <a:endParaRPr lang="en-CA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6AD5ED-64F5-0DC6-395C-E6D44FDB1BDA}"/>
              </a:ext>
            </a:extLst>
          </p:cNvPr>
          <p:cNvSpPr/>
          <p:nvPr/>
        </p:nvSpPr>
        <p:spPr>
          <a:xfrm>
            <a:off x="4538011" y="3855154"/>
            <a:ext cx="2051326" cy="100207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95528">
              <a:spcAft>
                <a:spcPts val="600"/>
              </a:spcAft>
            </a:pPr>
            <a:r>
              <a:rPr lang="en-US" sz="1566" kern="1200">
                <a:solidFill>
                  <a:srgbClr val="555555"/>
                </a:solidFill>
                <a:latin typeface="+mn-lt"/>
                <a:ea typeface="+mn-ea"/>
                <a:cs typeface="+mn-cs"/>
              </a:rPr>
              <a:t>Update a client</a:t>
            </a:r>
            <a:endParaRPr lang="en-CA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8DAF70E-CF2F-1B3D-F167-1E0EA2603616}"/>
              </a:ext>
            </a:extLst>
          </p:cNvPr>
          <p:cNvSpPr/>
          <p:nvPr/>
        </p:nvSpPr>
        <p:spPr>
          <a:xfrm>
            <a:off x="7327566" y="3855154"/>
            <a:ext cx="2051326" cy="100207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95528">
              <a:spcAft>
                <a:spcPts val="600"/>
              </a:spcAft>
            </a:pPr>
            <a:r>
              <a:rPr lang="en-US" sz="1566" kern="1200">
                <a:solidFill>
                  <a:srgbClr val="555555"/>
                </a:solidFill>
                <a:latin typeface="+mn-lt"/>
                <a:ea typeface="+mn-ea"/>
                <a:cs typeface="+mn-cs"/>
              </a:rPr>
              <a:t>Delete a Client</a:t>
            </a:r>
            <a:endParaRPr lang="en-CA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62A3F16-3811-E4A0-CADE-B2350055D7EA}"/>
              </a:ext>
            </a:extLst>
          </p:cNvPr>
          <p:cNvSpPr/>
          <p:nvPr/>
        </p:nvSpPr>
        <p:spPr>
          <a:xfrm>
            <a:off x="2953960" y="5439058"/>
            <a:ext cx="2051326" cy="100207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95528">
              <a:spcAft>
                <a:spcPts val="600"/>
              </a:spcAft>
            </a:pPr>
            <a:r>
              <a:rPr lang="en-US" sz="1566" kern="1200">
                <a:solidFill>
                  <a:srgbClr val="555555"/>
                </a:solidFill>
                <a:latin typeface="+mn-lt"/>
                <a:ea typeface="+mn-ea"/>
                <a:cs typeface="+mn-cs"/>
              </a:rPr>
              <a:t>Review a Client</a:t>
            </a:r>
            <a:endParaRPr lang="en-CA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0CF61B6-1789-E165-470B-C33D61573989}"/>
              </a:ext>
            </a:extLst>
          </p:cNvPr>
          <p:cNvSpPr/>
          <p:nvPr/>
        </p:nvSpPr>
        <p:spPr>
          <a:xfrm>
            <a:off x="6190478" y="5439058"/>
            <a:ext cx="2051326" cy="100207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95528">
              <a:spcAft>
                <a:spcPts val="600"/>
              </a:spcAft>
            </a:pPr>
            <a:r>
              <a:rPr lang="en-US" sz="1566" kern="1200">
                <a:solidFill>
                  <a:srgbClr val="555555"/>
                </a:solidFill>
                <a:latin typeface="+mn-lt"/>
                <a:ea typeface="+mn-ea"/>
                <a:cs typeface="+mn-cs"/>
              </a:rPr>
              <a:t>Waitlist a client</a:t>
            </a:r>
            <a:endParaRPr lang="en-CA"/>
          </a:p>
        </p:txBody>
      </p:sp>
      <p:sp>
        <p:nvSpPr>
          <p:cNvPr id="9" name="Speech Bubble: Rectangle 8">
            <a:extLst>
              <a:ext uri="{FF2B5EF4-FFF2-40B4-BE49-F238E27FC236}">
                <a16:creationId xmlns:a16="http://schemas.microsoft.com/office/drawing/2014/main" id="{BC93EA3D-8AC9-6AF3-A81C-DC8EFDAF2BA7}"/>
              </a:ext>
            </a:extLst>
          </p:cNvPr>
          <p:cNvSpPr/>
          <p:nvPr/>
        </p:nvSpPr>
        <p:spPr>
          <a:xfrm>
            <a:off x="8042821" y="2615979"/>
            <a:ext cx="2380796" cy="866326"/>
          </a:xfrm>
          <a:prstGeom prst="wedgeRectCallout">
            <a:avLst>
              <a:gd name="adj1" fmla="val -37458"/>
              <a:gd name="adj2" fmla="val 93084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95528">
              <a:spcAft>
                <a:spcPts val="600"/>
              </a:spcAft>
            </a:pPr>
            <a:r>
              <a:rPr lang="en-US" sz="1566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Each section/sub-module will be a Menu item. </a:t>
            </a:r>
            <a:endParaRPr lang="en-CA"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EF674E-EC3B-1CC5-F00A-B9CACADFAD09}"/>
              </a:ext>
            </a:extLst>
          </p:cNvPr>
          <p:cNvSpPr/>
          <p:nvPr/>
        </p:nvSpPr>
        <p:spPr>
          <a:xfrm>
            <a:off x="679508" y="1476462"/>
            <a:ext cx="11266415" cy="5576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This process will be repeated for each module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5676107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12609869-9E80-471B-A487-A53288E0E7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DD3E4B4-C42E-7EF4-E858-A1286BE183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397" y="502020"/>
            <a:ext cx="5323715" cy="1642970"/>
          </a:xfrm>
        </p:spPr>
        <p:txBody>
          <a:bodyPr anchor="b">
            <a:normAutofit/>
          </a:bodyPr>
          <a:lstStyle/>
          <a:p>
            <a:r>
              <a:rPr lang="en-US" sz="4000"/>
              <a:t>Learning Objectives (Create a Client)</a:t>
            </a:r>
            <a:endParaRPr lang="en-CA" sz="40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9CDA4D-F51E-5AE0-982D-0092440D6D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4923" y="2405894"/>
            <a:ext cx="5315189" cy="3535083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sz="2000"/>
              <a:t>At the end of this module you will be able to – </a:t>
            </a:r>
          </a:p>
          <a:p>
            <a:pPr marL="0" indent="0">
              <a:buNone/>
            </a:pPr>
            <a:endParaRPr lang="en-US" sz="2000"/>
          </a:p>
          <a:p>
            <a:pPr marL="514350" indent="-514350">
              <a:buAutoNum type="arabicPeriod"/>
            </a:pPr>
            <a:r>
              <a:rPr lang="en-US" sz="2000"/>
              <a:t>Describe….</a:t>
            </a:r>
          </a:p>
          <a:p>
            <a:pPr marL="514350" indent="-514350">
              <a:buAutoNum type="arabicPeriod"/>
            </a:pPr>
            <a:r>
              <a:rPr lang="en-US" sz="2000"/>
              <a:t>Demonstrate..</a:t>
            </a:r>
          </a:p>
          <a:p>
            <a:pPr marL="514350" indent="-514350">
              <a:buAutoNum type="arabicPeriod"/>
            </a:pPr>
            <a:r>
              <a:rPr lang="en-US" sz="2000"/>
              <a:t>Navigate to…</a:t>
            </a:r>
          </a:p>
          <a:p>
            <a:pPr marL="0" indent="0">
              <a:buNone/>
            </a:pPr>
            <a:r>
              <a:rPr lang="en-CA" sz="2000"/>
              <a:t>Use action verbs from Blooms Taxonomy to describe Learning Objectives.</a:t>
            </a:r>
            <a:endParaRPr lang="en-US" sz="2000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7004738A-9D34-43E8-97D2-CA0EED4F8B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5"/>
            <a:ext cx="4092521" cy="6858000"/>
          </a:xfrm>
          <a:prstGeom prst="rect">
            <a:avLst/>
          </a:prstGeom>
          <a:gradFill>
            <a:gsLst>
              <a:gs pos="8000">
                <a:srgbClr val="000000">
                  <a:alpha val="94000"/>
                </a:srgbClr>
              </a:gs>
              <a:gs pos="100000">
                <a:schemeClr val="accent1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B8B8D07F-F13E-443E-BA68-2D26672D76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2"/>
            <a:ext cx="4092521" cy="6400369"/>
          </a:xfrm>
          <a:prstGeom prst="rect">
            <a:avLst/>
          </a:prstGeom>
          <a:gradFill>
            <a:gsLst>
              <a:gs pos="31000">
                <a:schemeClr val="accent1">
                  <a:lumMod val="50000"/>
                  <a:alpha val="0"/>
                </a:schemeClr>
              </a:gs>
              <a:gs pos="100000">
                <a:schemeClr val="accent1">
                  <a:lumMod val="50000"/>
                  <a:alpha val="26000"/>
                </a:scheme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2813A4FA-24A5-41ED-A534-3807D1B2F3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22"/>
            <a:ext cx="4068667" cy="6400389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72000">
                <a:srgbClr val="000000">
                  <a:alpha val="21000"/>
                </a:srgb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C3944F27-CA70-4E84-A51A-E6BF895589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10"/>
            <a:ext cx="3611467" cy="6857997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93000">
                <a:srgbClr val="000000">
                  <a:alpha val="29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Picture 6" descr="A chart of a variety of colors">
            <a:extLst>
              <a:ext uri="{FF2B5EF4-FFF2-40B4-BE49-F238E27FC236}">
                <a16:creationId xmlns:a16="http://schemas.microsoft.com/office/drawing/2014/main" id="{9C9A4AB9-65EA-1941-0211-0D2F131299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6714" y="1732971"/>
            <a:ext cx="5672629" cy="3786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46192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513DB4-EF41-B73D-57E4-69826B3E65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CD2F8FBE-DBD3-D812-172F-FF090ACF5892}"/>
              </a:ext>
            </a:extLst>
          </p:cNvPr>
          <p:cNvSpPr/>
          <p:nvPr/>
        </p:nvSpPr>
        <p:spPr>
          <a:xfrm>
            <a:off x="4815281" y="1912690"/>
            <a:ext cx="2181137" cy="981512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Elearning course</a:t>
            </a:r>
            <a:endParaRPr lang="en-CA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7C6383F-353A-9F9F-05BD-7A705D4B0C13}"/>
              </a:ext>
            </a:extLst>
          </p:cNvPr>
          <p:cNvSpPr/>
          <p:nvPr/>
        </p:nvSpPr>
        <p:spPr>
          <a:xfrm>
            <a:off x="1761688" y="3707934"/>
            <a:ext cx="1560352" cy="721453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Module 1</a:t>
            </a:r>
            <a:endParaRPr lang="en-CA" dirty="0">
              <a:solidFill>
                <a:schemeClr val="tx1"/>
              </a:solidFill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E31CEF7E-1FDF-6372-F4B2-116EA3732874}"/>
              </a:ext>
            </a:extLst>
          </p:cNvPr>
          <p:cNvSpPr/>
          <p:nvPr/>
        </p:nvSpPr>
        <p:spPr>
          <a:xfrm>
            <a:off x="3770152" y="3707934"/>
            <a:ext cx="1560352" cy="721453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Module 2</a:t>
            </a:r>
            <a:endParaRPr lang="en-CA" dirty="0">
              <a:solidFill>
                <a:schemeClr val="tx1"/>
              </a:solidFill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13C85264-4BC3-554B-00B4-4B265F75278A}"/>
              </a:ext>
            </a:extLst>
          </p:cNvPr>
          <p:cNvSpPr/>
          <p:nvPr/>
        </p:nvSpPr>
        <p:spPr>
          <a:xfrm>
            <a:off x="5905849" y="3707933"/>
            <a:ext cx="1560352" cy="721453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Module 3</a:t>
            </a:r>
            <a:endParaRPr lang="en-CA" dirty="0">
              <a:solidFill>
                <a:schemeClr val="tx1"/>
              </a:solidFill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8BE427AC-5EC8-637E-3D7F-7466FFC2E1ED}"/>
              </a:ext>
            </a:extLst>
          </p:cNvPr>
          <p:cNvSpPr/>
          <p:nvPr/>
        </p:nvSpPr>
        <p:spPr>
          <a:xfrm>
            <a:off x="8281332" y="3707932"/>
            <a:ext cx="1560352" cy="721453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Module 4</a:t>
            </a:r>
            <a:endParaRPr lang="en-CA" dirty="0">
              <a:solidFill>
                <a:schemeClr val="tx1"/>
              </a:solidFill>
            </a:endParaRPr>
          </a:p>
        </p:txBody>
      </p:sp>
      <p:cxnSp>
        <p:nvCxnSpPr>
          <p:cNvPr id="12" name="Connector: Elbow 11">
            <a:extLst>
              <a:ext uri="{FF2B5EF4-FFF2-40B4-BE49-F238E27FC236}">
                <a16:creationId xmlns:a16="http://schemas.microsoft.com/office/drawing/2014/main" id="{68AE4EC1-EF32-3003-35E9-5A1B745F47B6}"/>
              </a:ext>
            </a:extLst>
          </p:cNvPr>
          <p:cNvCxnSpPr>
            <a:stCxn id="4" idx="3"/>
            <a:endCxn id="8" idx="0"/>
          </p:cNvCxnSpPr>
          <p:nvPr/>
        </p:nvCxnSpPr>
        <p:spPr>
          <a:xfrm>
            <a:off x="6996418" y="2403446"/>
            <a:ext cx="2065090" cy="1304486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or: Elbow 13">
            <a:extLst>
              <a:ext uri="{FF2B5EF4-FFF2-40B4-BE49-F238E27FC236}">
                <a16:creationId xmlns:a16="http://schemas.microsoft.com/office/drawing/2014/main" id="{A629B4E7-3F0C-102F-E1E6-E7EA2B8090CF}"/>
              </a:ext>
            </a:extLst>
          </p:cNvPr>
          <p:cNvCxnSpPr>
            <a:stCxn id="4" idx="1"/>
            <a:endCxn id="5" idx="0"/>
          </p:cNvCxnSpPr>
          <p:nvPr/>
        </p:nvCxnSpPr>
        <p:spPr>
          <a:xfrm rot="10800000" flipV="1">
            <a:off x="2541865" y="2403446"/>
            <a:ext cx="2273417" cy="1304488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or: Elbow 15">
            <a:extLst>
              <a:ext uri="{FF2B5EF4-FFF2-40B4-BE49-F238E27FC236}">
                <a16:creationId xmlns:a16="http://schemas.microsoft.com/office/drawing/2014/main" id="{B9D5EE9A-D7E3-93A4-329F-A34BC9B4A37E}"/>
              </a:ext>
            </a:extLst>
          </p:cNvPr>
          <p:cNvCxnSpPr>
            <a:endCxn id="6" idx="0"/>
          </p:cNvCxnSpPr>
          <p:nvPr/>
        </p:nvCxnSpPr>
        <p:spPr>
          <a:xfrm rot="10800000" flipV="1">
            <a:off x="4550329" y="2894202"/>
            <a:ext cx="1355521" cy="813732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or: Elbow 17">
            <a:extLst>
              <a:ext uri="{FF2B5EF4-FFF2-40B4-BE49-F238E27FC236}">
                <a16:creationId xmlns:a16="http://schemas.microsoft.com/office/drawing/2014/main" id="{DB9EA577-9E6E-E643-8234-161A8EC04826}"/>
              </a:ext>
            </a:extLst>
          </p:cNvPr>
          <p:cNvCxnSpPr>
            <a:cxnSpLocks/>
          </p:cNvCxnSpPr>
          <p:nvPr/>
        </p:nvCxnSpPr>
        <p:spPr>
          <a:xfrm rot="16200000" flipH="1">
            <a:off x="5880742" y="2950308"/>
            <a:ext cx="775162" cy="724949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C256F7A9-9C05-9EC0-EEF3-9DFEB62251D5}"/>
              </a:ext>
            </a:extLst>
          </p:cNvPr>
          <p:cNvSpPr txBox="1"/>
          <p:nvPr/>
        </p:nvSpPr>
        <p:spPr>
          <a:xfrm>
            <a:off x="1879134" y="4681057"/>
            <a:ext cx="1249960" cy="1166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CA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12DD862-BBC3-37FA-BBA9-36AAB60CBA1A}"/>
              </a:ext>
            </a:extLst>
          </p:cNvPr>
          <p:cNvSpPr txBox="1"/>
          <p:nvPr/>
        </p:nvSpPr>
        <p:spPr>
          <a:xfrm>
            <a:off x="1782661" y="4525428"/>
            <a:ext cx="1442906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&lt;Learning Objectives&gt;</a:t>
            </a:r>
          </a:p>
          <a:p>
            <a:r>
              <a:rPr lang="en-US" dirty="0"/>
              <a:t>-</a:t>
            </a:r>
          </a:p>
          <a:p>
            <a:r>
              <a:rPr lang="en-US" dirty="0"/>
              <a:t>-</a:t>
            </a:r>
          </a:p>
          <a:p>
            <a:r>
              <a:rPr lang="en-US" dirty="0"/>
              <a:t>-</a:t>
            </a:r>
            <a:endParaRPr lang="en-CA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EBC16DD-4F24-32C1-091B-9428B9F12592}"/>
              </a:ext>
            </a:extLst>
          </p:cNvPr>
          <p:cNvSpPr txBox="1"/>
          <p:nvPr/>
        </p:nvSpPr>
        <p:spPr>
          <a:xfrm>
            <a:off x="3870821" y="4525428"/>
            <a:ext cx="1442906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&lt;Learning Objectives&gt;</a:t>
            </a:r>
          </a:p>
          <a:p>
            <a:r>
              <a:rPr lang="en-US" dirty="0"/>
              <a:t>-</a:t>
            </a:r>
          </a:p>
          <a:p>
            <a:r>
              <a:rPr lang="en-US" dirty="0"/>
              <a:t>-</a:t>
            </a:r>
          </a:p>
          <a:p>
            <a:r>
              <a:rPr lang="en-US" dirty="0"/>
              <a:t>-</a:t>
            </a:r>
            <a:endParaRPr lang="en-CA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8DAEC35-1E82-554F-7F50-970D9CB07822}"/>
              </a:ext>
            </a:extLst>
          </p:cNvPr>
          <p:cNvSpPr txBox="1"/>
          <p:nvPr/>
        </p:nvSpPr>
        <p:spPr>
          <a:xfrm>
            <a:off x="5964572" y="4525428"/>
            <a:ext cx="1442906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&lt;Learning Objectives&gt;</a:t>
            </a:r>
          </a:p>
          <a:p>
            <a:r>
              <a:rPr lang="en-US" dirty="0"/>
              <a:t>-</a:t>
            </a:r>
          </a:p>
          <a:p>
            <a:r>
              <a:rPr lang="en-US" dirty="0"/>
              <a:t>-</a:t>
            </a:r>
          </a:p>
          <a:p>
            <a:r>
              <a:rPr lang="en-US" dirty="0"/>
              <a:t>-</a:t>
            </a:r>
            <a:endParaRPr lang="en-CA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9619087-96C5-DF30-4537-3014CBEAB865}"/>
              </a:ext>
            </a:extLst>
          </p:cNvPr>
          <p:cNvSpPr txBox="1"/>
          <p:nvPr/>
        </p:nvSpPr>
        <p:spPr>
          <a:xfrm>
            <a:off x="8340055" y="4525428"/>
            <a:ext cx="1442906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&lt;Learning Objectives&gt;</a:t>
            </a:r>
          </a:p>
          <a:p>
            <a:r>
              <a:rPr lang="en-US" dirty="0"/>
              <a:t>-</a:t>
            </a:r>
          </a:p>
          <a:p>
            <a:r>
              <a:rPr lang="en-US" dirty="0"/>
              <a:t>-</a:t>
            </a:r>
          </a:p>
          <a:p>
            <a:r>
              <a:rPr lang="en-US" dirty="0"/>
              <a:t>-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789749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65"/>
    </mc:Choice>
    <mc:Fallback>
      <p:transition spd="slow" advTm="16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6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2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28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4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8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6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7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33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590"/>
                            </p:stCondLst>
                            <p:childTnLst>
                              <p:par>
                                <p:cTn id="35" presetID="1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85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11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27" grpId="0" animBg="1"/>
      <p:bldP spid="28" grpId="0" animBg="1"/>
      <p:bldP spid="29" grpId="0" animBg="1"/>
      <p:bldP spid="3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1404</TotalTime>
  <Words>113</Words>
  <Application>Microsoft Office PowerPoint</Application>
  <PresentationFormat>Widescreen</PresentationFormat>
  <Paragraphs>38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Storyboard Template</vt:lpstr>
      <vt:lpstr>Menu</vt:lpstr>
      <vt:lpstr>Learning Objectives (Create a Client)</vt:lpstr>
      <vt:lpstr>PowerPoint Presentation</vt:lpstr>
    </vt:vector>
  </TitlesOfParts>
  <Company>BC Healthcare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Storyboard Template</dc:title>
  <dc:creator>Gulati, Komal [VCH]</dc:creator>
  <cp:lastModifiedBy>Gulati, Komal [VCH]</cp:lastModifiedBy>
  <cp:revision>3</cp:revision>
  <dcterms:created xsi:type="dcterms:W3CDTF">2023-11-23T18:30:03Z</dcterms:created>
  <dcterms:modified xsi:type="dcterms:W3CDTF">2023-11-24T17:54:07Z</dcterms:modified>
</cp:coreProperties>
</file>