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8999538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3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67" autoAdjust="0"/>
  </p:normalViewPr>
  <p:slideViewPr>
    <p:cSldViewPr>
      <p:cViewPr varScale="1">
        <p:scale>
          <a:sx n="103" d="100"/>
          <a:sy n="103" d="100"/>
        </p:scale>
        <p:origin x="132" y="264"/>
      </p:cViewPr>
      <p:guideLst>
        <p:guide orient="horz" pos="2835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9D93244-B7A6-449B-BE91-2A0C92BED013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EA91631-D4E1-46A1-835C-202C9721A3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FE650724-1074-4158-B878-96919EAEEB56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549275"/>
            <a:ext cx="371475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C2EA53A-1785-400F-8D14-5910B967AE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43225" y="549275"/>
            <a:ext cx="371475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CA" sz="105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2EA53A-1785-400F-8D14-5910B967AE3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41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795693"/>
            <a:ext cx="10363200" cy="192906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5099738"/>
            <a:ext cx="8534400" cy="229988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F8EBE-B278-4D4C-A201-4FAEADB9091F}" type="datetime1">
              <a:rPr lang="en-US" smtClean="0"/>
              <a:pPr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5722D-1598-4D74-9E52-A42AD97E83D3}" type="datetime1">
              <a:rPr lang="en-US" smtClean="0"/>
              <a:pPr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360402"/>
            <a:ext cx="2743200" cy="767877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60402"/>
            <a:ext cx="8026400" cy="767877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D33A-1222-498F-9D55-28E0D5DA1AF7}" type="datetime1">
              <a:rPr lang="en-US" smtClean="0"/>
              <a:pPr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1B38-9D2A-418F-B66E-9637AF029796}" type="datetime1">
              <a:rPr lang="en-US" smtClean="0"/>
              <a:pPr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783039"/>
            <a:ext cx="10363200" cy="1787408"/>
          </a:xfrm>
        </p:spPr>
        <p:txBody>
          <a:bodyPr anchor="t"/>
          <a:lstStyle>
            <a:lvl1pPr algn="l">
              <a:defRPr sz="399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814390"/>
            <a:ext cx="10363200" cy="196864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B0438-C457-478F-A80D-5B4A05451753}" type="datetime1">
              <a:rPr lang="en-US" smtClean="0"/>
              <a:pPr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099896"/>
            <a:ext cx="5384800" cy="59392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099896"/>
            <a:ext cx="5384800" cy="59392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F5BEE-7FB8-4B49-8427-AEF3AAE030CF}" type="datetime1">
              <a:rPr lang="en-US" smtClean="0"/>
              <a:pPr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2014480"/>
            <a:ext cx="5386917" cy="83954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9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2" y="2854022"/>
            <a:ext cx="5386917" cy="518515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2014480"/>
            <a:ext cx="5389033" cy="83954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9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854022"/>
            <a:ext cx="5389033" cy="518515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3693F-F1DE-4F87-B94C-F61A4F7DA909}" type="datetime1">
              <a:rPr lang="en-US" smtClean="0"/>
              <a:pPr/>
              <a:t>11/29/2023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5A418-9859-4B9C-A662-A4D9AB99749D}" type="datetime1">
              <a:rPr lang="en-US" smtClean="0"/>
              <a:pPr/>
              <a:t>11/29/2023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5E9B8-4A0F-4B7C-B4E2-0F4364C0ECAB}" type="datetime1">
              <a:rPr lang="en-US" smtClean="0"/>
              <a:pPr/>
              <a:t>11/29/2023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358315"/>
            <a:ext cx="4011084" cy="15249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6" y="358318"/>
            <a:ext cx="6815667" cy="76808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883240"/>
            <a:ext cx="4011084" cy="6155935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9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6E96-187C-4E46-AB2C-E4E63EDB503D}" type="datetime1">
              <a:rPr lang="en-US" smtClean="0"/>
              <a:pPr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6299677"/>
            <a:ext cx="7315200" cy="7437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804125"/>
            <a:ext cx="7315200" cy="5399723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6" indent="0">
              <a:buNone/>
              <a:defRPr sz="2000"/>
            </a:lvl5pPr>
            <a:lvl6pPr marL="2285809" indent="0">
              <a:buNone/>
              <a:defRPr sz="2000"/>
            </a:lvl6pPr>
            <a:lvl7pPr marL="2742970" indent="0">
              <a:buNone/>
              <a:defRPr sz="2000"/>
            </a:lvl7pPr>
            <a:lvl8pPr marL="3200132" indent="0">
              <a:buNone/>
              <a:defRPr sz="2000"/>
            </a:lvl8pPr>
            <a:lvl9pPr marL="3657294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7043389"/>
            <a:ext cx="7315200" cy="1056195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9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9723A-0860-429F-A049-3A0D76293DE1}" type="datetime1">
              <a:rPr lang="en-US" smtClean="0"/>
              <a:pPr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60399"/>
            <a:ext cx="10972800" cy="14999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099896"/>
            <a:ext cx="10972800" cy="59392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8341242"/>
            <a:ext cx="2844800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C8211-8674-4BA4-89A9-7E6999345646}" type="datetime1">
              <a:rPr lang="en-US" smtClean="0"/>
              <a:pPr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8341242"/>
            <a:ext cx="3860800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8341242"/>
            <a:ext cx="2844800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323" rtl="0" eaLnBrk="1" latinLnBrk="0" hangingPunct="1"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8" indent="-285726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6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8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9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1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2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5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6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9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7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4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869661"/>
              </p:ext>
            </p:extLst>
          </p:nvPr>
        </p:nvGraphicFramePr>
        <p:xfrm>
          <a:off x="76201" y="702879"/>
          <a:ext cx="12039601" cy="64638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199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2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81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99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199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199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0209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SUN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Mon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Tue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Wed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Thu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Fri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Sat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339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50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  <a:p>
                      <a:pPr marL="171450" indent="-171450" algn="l" defTabSz="914400" rtl="0" eaLnBrk="1" latinLnBrk="0" hangingPunct="1">
                        <a:spcAft>
                          <a:spcPts val="4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AM  - Requirements Meeting for Section 4. (AT/TE/JS/SC)</a:t>
                      </a:r>
                      <a:endParaRPr lang="en-US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 defTabSz="914400" rtl="0" eaLnBrk="1" latinLnBrk="0" hangingPunct="1">
                        <a:spcAft>
                          <a:spcPts val="4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PM – Section 4 development (AT)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2</a:t>
                      </a:r>
                    </a:p>
                    <a:p>
                      <a:pPr marL="171450" indent="-171450" algn="l" defTabSz="914400" rtl="0" eaLnBrk="1" latinLnBrk="0" hangingPunct="1">
                        <a:spcAft>
                          <a:spcPts val="4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AM  - Submit confirmed Sections 1-2 (TE/JS)</a:t>
                      </a:r>
                    </a:p>
                    <a:p>
                      <a:pPr marL="171450" indent="-171450" algn="l" defTabSz="914400" rtl="0" eaLnBrk="1" latinLnBrk="0" hangingPunct="1">
                        <a:spcAft>
                          <a:spcPts val="4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Section 1,2,4 development (AT)</a:t>
                      </a:r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Section 1,2,4 development (AT)</a:t>
                      </a:r>
                    </a:p>
                    <a:p>
                      <a:pPr marL="171450" indent="-171450" algn="l" defTabSz="914400" rtl="0" eaLnBrk="1" latinLnBrk="0" hangingPunct="1">
                        <a:spcAft>
                          <a:spcPts val="4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PM – Review meeting for 1-4. (AT/TE/JS/SC)</a:t>
                      </a:r>
                      <a:endParaRPr lang="en-US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PM – Submit Section 4 (SC)</a:t>
                      </a:r>
                      <a:endParaRPr lang="en-US" sz="1500" dirty="0">
                        <a:solidFill>
                          <a:srgbClr val="7030A0"/>
                        </a:solidFill>
                      </a:endParaRP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4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Implement feedback for 1-4, focus on 3 (AT)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Update Section 2 screenshots (JM)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PM - JS to finalize script for slide 8-9 of Section 1 (JS)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5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Implement feedback for 1-4, focus on 3 (AT)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PM – Review meeting for Section 3. Internal sign off for Section 1 content. (AT/JS/SC or KF)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230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Implement feedback for 1-4. (AT)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AM  - Section 2 Walkthrough from SC. (AT/SC)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PM  - Dry run with JS. (AT/JS/SC)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PM – Submit finalized screenshots for Section 2 (SC)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9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Implement feedback for 1-4. (AT)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PM – Demo build for stakeholders (AT/JS/SC)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10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Implement external feedback. (AT)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AM – Follow-up discussion on external feedback (AT/JS/SC)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PM – Submit tweaks to Intro + Section 1. Also send emails for stakeholder group. (JS)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11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Implement Intro + Section 1 tweaks and upload to LH. (AT)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Finish last 4 scales of Section 3 (AT)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 – Submit finalized tweaks to Section 3 before 2 PM (JS)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12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EOD - Section 3 available to mini-group. (AT)</a:t>
                      </a:r>
                      <a:endParaRPr lang="en-US" sz="900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PM – Review meeting for latest build (AT/JS/SC)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AM – Submit script for Section 2 before noon (JS)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049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Implement final feedback. (AT)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Record video and narration for Section 2 (AT)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PM – Submit and confirm Section 4 (JS)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16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EOD - Section 2 available to mini-group. (AT)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Implement final feedback. Polishing, testing, bugfixes (AT)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17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EOD - Section 4 available to mini-group. (AT)</a:t>
                      </a:r>
                      <a:endParaRPr lang="en-US" sz="900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AM – Review meeting for latest build. (AT, JS, TE, SC)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Implement final feedback. Polishing and bugfixes (AT)</a:t>
                      </a:r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18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Finish Section 4 IA (AT)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New screenshots Section 4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Doctor Section 4 (AT)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PM – Review meeting for outstanding items. 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19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Develop Section 4 RAI-HC (AT)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AM – Content finalization discussion. (JS/SC/TE)</a:t>
                      </a:r>
                    </a:p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7870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STAT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23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Finish Section 4 RAI-HC (AT)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PM- Send out Section 4 (AT)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  <a:latin typeface="+mn-lt"/>
                          <a:ea typeface="+mn-ea"/>
                          <a:cs typeface="+mn-cs"/>
                        </a:rPr>
                        <a:t>EOD – MUST SUBMIT ALL FINAL CHANGES. (JS,SC,TE)</a:t>
                      </a:r>
                      <a:endParaRPr lang="en-US" sz="1500" dirty="0">
                        <a:solidFill>
                          <a:schemeClr val="bg1"/>
                        </a:solidFill>
                        <a:highlight>
                          <a:srgbClr val="FF0000"/>
                        </a:highlight>
                      </a:endParaRP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24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Implement final feedback. Polishing, testing, bugfixes (AT)</a:t>
                      </a:r>
                    </a:p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25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PM – Final review meeting. Last chance for *</a:t>
                      </a:r>
                      <a:r>
                        <a:rPr lang="en-US" sz="900" b="1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minor*</a:t>
                      </a: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changes. Final sign-off (AT, TE, JS, SC)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26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 – Final review and test (AT)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Submit Learning Hub blurb (TE/SC)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24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AM – Last look. (AT/JS/SC/TE)</a:t>
                      </a:r>
                    </a:p>
                    <a:p>
                      <a:pPr marL="0" algn="l" defTabSz="914400" rtl="0" eaLnBrk="1" latinLnBrk="0" hangingPunct="1"/>
                      <a:endParaRPr lang="en-US" sz="1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*LAUNCH*</a:t>
                      </a:r>
                    </a:p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BUFFER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50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815353" y="80169"/>
            <a:ext cx="85612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May 2023 - Sample Schedule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33FD1F-5E48-C5EE-B7F0-5C949180C1BC}"/>
              </a:ext>
            </a:extLst>
          </p:cNvPr>
          <p:cNvSpPr txBox="1"/>
          <p:nvPr/>
        </p:nvSpPr>
        <p:spPr>
          <a:xfrm>
            <a:off x="139701" y="7387881"/>
            <a:ext cx="8153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1" dirty="0">
                <a:solidFill>
                  <a:srgbClr val="00B050"/>
                </a:solidFill>
                <a:cs typeface="Segoe UI Semilight" panose="020B0402040204020203" pitchFamily="34" charset="0"/>
              </a:rPr>
              <a:t>GREEN</a:t>
            </a:r>
            <a:r>
              <a:rPr lang="en-US" sz="1800" dirty="0">
                <a:cs typeface="Segoe UI Semilight" panose="020B0402040204020203" pitchFamily="34" charset="0"/>
              </a:rPr>
              <a:t> = Meeting</a:t>
            </a:r>
          </a:p>
          <a:p>
            <a:pPr algn="l"/>
            <a:r>
              <a:rPr lang="en-US" sz="1800" b="1" dirty="0">
                <a:solidFill>
                  <a:srgbClr val="7030A0"/>
                </a:solidFill>
                <a:cs typeface="Segoe UI Semilight" panose="020B0402040204020203" pitchFamily="34" charset="0"/>
              </a:rPr>
              <a:t>PURPLE</a:t>
            </a:r>
            <a:r>
              <a:rPr lang="en-US" sz="1800" dirty="0">
                <a:cs typeface="Segoe UI Semilight" panose="020B0402040204020203" pitchFamily="34" charset="0"/>
              </a:rPr>
              <a:t> = Submission of content from SMEs</a:t>
            </a:r>
          </a:p>
          <a:p>
            <a:pPr algn="l"/>
            <a:r>
              <a:rPr lang="en-US" sz="1800" b="1" dirty="0">
                <a:cs typeface="Segoe UI Semilight" panose="020B0402040204020203" pitchFamily="34" charset="0"/>
              </a:rPr>
              <a:t>BLACK</a:t>
            </a:r>
            <a:r>
              <a:rPr lang="en-US" sz="1800" dirty="0">
                <a:cs typeface="Segoe UI Semilight" panose="020B0402040204020203" pitchFamily="34" charset="0"/>
              </a:rPr>
              <a:t> = Development time and milestones</a:t>
            </a:r>
          </a:p>
          <a:p>
            <a:pPr algn="l"/>
            <a:endParaRPr lang="en-US" sz="1800" dirty="0">
              <a:cs typeface="Segoe UI Semilight" panose="020B0402040204020203" pitchFamily="34" charset="0"/>
            </a:endParaRPr>
          </a:p>
          <a:p>
            <a:pPr algn="l"/>
            <a:r>
              <a:rPr lang="en-US" sz="1800" dirty="0">
                <a:cs typeface="Segoe UI Semilight" panose="020B0402040204020203" pitchFamily="34" charset="0"/>
              </a:rPr>
              <a:t>Initials of those responsible are </a:t>
            </a:r>
            <a:r>
              <a:rPr lang="en-US" sz="1800">
                <a:cs typeface="Segoe UI Semilight" panose="020B0402040204020203" pitchFamily="34" charset="0"/>
              </a:rPr>
              <a:t>in the brackets </a:t>
            </a:r>
            <a:r>
              <a:rPr lang="en-US" sz="1800" dirty="0">
                <a:cs typeface="Segoe UI Semilight" panose="020B0402040204020203" pitchFamily="34" charset="0"/>
              </a:rPr>
              <a:t>at the end of each line item.</a:t>
            </a:r>
            <a:endParaRPr lang="en-CA" sz="1800" dirty="0">
              <a:cs typeface="Segoe UI Semilight" panose="020B0402040204020203" pitchFamily="34" charset="0"/>
            </a:endParaRPr>
          </a:p>
          <a:p>
            <a:endParaRPr lang="en-CA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637</Words>
  <Application>Microsoft Office PowerPoint</Application>
  <PresentationFormat>Custom</PresentationFormat>
  <Paragraphs>98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Franklin Gothic Medium</vt:lpstr>
      <vt:lpstr>Segoe UI Black</vt:lpstr>
      <vt:lpstr>Segoe UI Semilight</vt:lpstr>
      <vt:lpstr>Office Theme</vt:lpstr>
      <vt:lpstr>PowerPoint Presentation</vt:lpstr>
    </vt:vector>
  </TitlesOfParts>
  <Company>CalendarLabs.com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 eLearning Calendar</dc:title>
  <dc:subject>2023 PowerPoint Monthly Calendar - Calendarlabs.com</dc:subject>
  <dc:creator>CalendarLabs.com</dc:creator>
  <cp:keywords>CA eLearning Calendar</cp:keywords>
  <dc:description>All Rights Reserved. Copyright © 2023 CalendarLabs.com. Do not distribute or sale without written permission.</dc:description>
  <cp:lastModifiedBy>Anson T</cp:lastModifiedBy>
  <cp:revision>54</cp:revision>
  <cp:lastPrinted>2023-05-10T18:08:53Z</cp:lastPrinted>
  <dcterms:created xsi:type="dcterms:W3CDTF">2020-12-11T12:56:42Z</dcterms:created>
  <dcterms:modified xsi:type="dcterms:W3CDTF">2023-11-29T20:01:33Z</dcterms:modified>
  <cp:category>CA eLearning Calendar</cp:category>
</cp:coreProperties>
</file>