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9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43D40F-5111-48DB-B893-BA9AA2B113C4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0A995AA-C505-4860-AD0E-AC47DABF5808}">
      <dgm:prSet phldrT="[Text]"/>
      <dgm:spPr/>
      <dgm:t>
        <a:bodyPr/>
        <a:lstStyle/>
        <a:p>
          <a:r>
            <a:rPr lang="en-US" dirty="0"/>
            <a:t>Test</a:t>
          </a:r>
          <a:endParaRPr lang="en-CA" dirty="0"/>
        </a:p>
      </dgm:t>
    </dgm:pt>
    <dgm:pt modelId="{E1FADF21-99E4-4960-BED2-8CC46BE7F1BA}" type="parTrans" cxnId="{E83B52C7-816A-42AC-96AC-08CBC608BBA1}">
      <dgm:prSet/>
      <dgm:spPr/>
      <dgm:t>
        <a:bodyPr/>
        <a:lstStyle/>
        <a:p>
          <a:endParaRPr lang="en-CA"/>
        </a:p>
      </dgm:t>
    </dgm:pt>
    <dgm:pt modelId="{FD796825-93EC-493F-A944-6580B335234F}" type="sibTrans" cxnId="{E83B52C7-816A-42AC-96AC-08CBC608BBA1}">
      <dgm:prSet/>
      <dgm:spPr>
        <a:solidFill>
          <a:srgbClr val="FB9205"/>
        </a:solidFill>
      </dgm:spPr>
      <dgm:t>
        <a:bodyPr/>
        <a:lstStyle/>
        <a:p>
          <a:endParaRPr lang="en-CA"/>
        </a:p>
      </dgm:t>
    </dgm:pt>
    <dgm:pt modelId="{2124A5C4-26B6-474E-9710-D76A5CC0294C}">
      <dgm:prSet phldrT="[Text]"/>
      <dgm:spPr/>
      <dgm:t>
        <a:bodyPr/>
        <a:lstStyle/>
        <a:p>
          <a:r>
            <a:rPr lang="en-US" dirty="0"/>
            <a:t>Design</a:t>
          </a:r>
          <a:endParaRPr lang="en-CA" dirty="0"/>
        </a:p>
      </dgm:t>
    </dgm:pt>
    <dgm:pt modelId="{E9E87DE4-29D6-496B-81A9-80E236D7F883}" type="parTrans" cxnId="{9B04F21D-96F3-4365-9077-9D30061E9BFB}">
      <dgm:prSet/>
      <dgm:spPr/>
      <dgm:t>
        <a:bodyPr/>
        <a:lstStyle/>
        <a:p>
          <a:endParaRPr lang="en-CA"/>
        </a:p>
      </dgm:t>
    </dgm:pt>
    <dgm:pt modelId="{51880123-66CF-4CA5-9CE5-DB92B2D4B5AE}" type="sibTrans" cxnId="{9B04F21D-96F3-4365-9077-9D30061E9BFB}">
      <dgm:prSet/>
      <dgm:spPr>
        <a:solidFill>
          <a:srgbClr val="FB9205"/>
        </a:solidFill>
        <a:ln>
          <a:solidFill>
            <a:srgbClr val="FB9205"/>
          </a:solidFill>
        </a:ln>
      </dgm:spPr>
      <dgm:t>
        <a:bodyPr/>
        <a:lstStyle/>
        <a:p>
          <a:endParaRPr lang="en-CA"/>
        </a:p>
      </dgm:t>
    </dgm:pt>
    <dgm:pt modelId="{A4BD63EF-50EA-496E-9DA1-EF15C7134EAA}">
      <dgm:prSet phldrT="[Text]"/>
      <dgm:spPr/>
      <dgm:t>
        <a:bodyPr/>
        <a:lstStyle/>
        <a:p>
          <a:r>
            <a:rPr lang="en-US" dirty="0"/>
            <a:t>Develop</a:t>
          </a:r>
          <a:endParaRPr lang="en-CA" dirty="0"/>
        </a:p>
      </dgm:t>
    </dgm:pt>
    <dgm:pt modelId="{222EC293-EC7D-4645-92BA-EF5DC9FCF9E0}" type="parTrans" cxnId="{2F8D93D2-B7A6-40E8-8138-83356BDB835B}">
      <dgm:prSet/>
      <dgm:spPr/>
      <dgm:t>
        <a:bodyPr/>
        <a:lstStyle/>
        <a:p>
          <a:endParaRPr lang="en-CA"/>
        </a:p>
      </dgm:t>
    </dgm:pt>
    <dgm:pt modelId="{5E19645A-CBC6-4625-A666-7BC52CE56F4E}" type="sibTrans" cxnId="{2F8D93D2-B7A6-40E8-8138-83356BDB835B}">
      <dgm:prSet/>
      <dgm:spPr>
        <a:solidFill>
          <a:srgbClr val="FB9205"/>
        </a:solidFill>
      </dgm:spPr>
      <dgm:t>
        <a:bodyPr/>
        <a:lstStyle/>
        <a:p>
          <a:endParaRPr lang="en-CA"/>
        </a:p>
      </dgm:t>
    </dgm:pt>
    <dgm:pt modelId="{F24439D1-EFB1-4669-88DE-C8094C9C3C53}" type="pres">
      <dgm:prSet presAssocID="{FD43D40F-5111-48DB-B893-BA9AA2B113C4}" presName="cycle" presStyleCnt="0">
        <dgm:presLayoutVars>
          <dgm:dir/>
          <dgm:resizeHandles val="exact"/>
        </dgm:presLayoutVars>
      </dgm:prSet>
      <dgm:spPr/>
    </dgm:pt>
    <dgm:pt modelId="{8E2CDFA2-867A-4F0D-9D68-5515607C544A}" type="pres">
      <dgm:prSet presAssocID="{90A995AA-C505-4860-AD0E-AC47DABF5808}" presName="dummy" presStyleCnt="0"/>
      <dgm:spPr/>
    </dgm:pt>
    <dgm:pt modelId="{8B72C7F1-B30B-49F1-89FF-4CBE1951D9EE}" type="pres">
      <dgm:prSet presAssocID="{90A995AA-C505-4860-AD0E-AC47DABF5808}" presName="node" presStyleLbl="revTx" presStyleIdx="0" presStyleCnt="3" custScaleY="36002" custRadScaleRad="98647" custRadScaleInc="24656">
        <dgm:presLayoutVars>
          <dgm:bulletEnabled val="1"/>
        </dgm:presLayoutVars>
      </dgm:prSet>
      <dgm:spPr/>
    </dgm:pt>
    <dgm:pt modelId="{8064938B-3442-4930-AE20-E686E99941D1}" type="pres">
      <dgm:prSet presAssocID="{FD796825-93EC-493F-A944-6580B335234F}" presName="sibTrans" presStyleLbl="node1" presStyleIdx="0" presStyleCnt="3" custLinFactNeighborX="-3360"/>
      <dgm:spPr/>
    </dgm:pt>
    <dgm:pt modelId="{0BA79FD4-EB26-4031-8EE0-3B7E5629C4EC}" type="pres">
      <dgm:prSet presAssocID="{2124A5C4-26B6-474E-9710-D76A5CC0294C}" presName="dummy" presStyleCnt="0"/>
      <dgm:spPr/>
    </dgm:pt>
    <dgm:pt modelId="{E80E8DED-878A-4FF3-BBE6-35194846370A}" type="pres">
      <dgm:prSet presAssocID="{2124A5C4-26B6-474E-9710-D76A5CC0294C}" presName="node" presStyleLbl="revTx" presStyleIdx="1" presStyleCnt="3" custScaleX="82992">
        <dgm:presLayoutVars>
          <dgm:bulletEnabled val="1"/>
        </dgm:presLayoutVars>
      </dgm:prSet>
      <dgm:spPr/>
    </dgm:pt>
    <dgm:pt modelId="{0D4EE4FC-BDA7-4C1C-849B-04FFB8081B98}" type="pres">
      <dgm:prSet presAssocID="{51880123-66CF-4CA5-9CE5-DB92B2D4B5AE}" presName="sibTrans" presStyleLbl="node1" presStyleIdx="1" presStyleCnt="3"/>
      <dgm:spPr/>
    </dgm:pt>
    <dgm:pt modelId="{1E4B2FFD-1413-4E5A-B033-281F06E753FE}" type="pres">
      <dgm:prSet presAssocID="{A4BD63EF-50EA-496E-9DA1-EF15C7134EAA}" presName="dummy" presStyleCnt="0"/>
      <dgm:spPr/>
    </dgm:pt>
    <dgm:pt modelId="{9CFFA43C-B04E-4229-8307-4B8BE7BC803B}" type="pres">
      <dgm:prSet presAssocID="{A4BD63EF-50EA-496E-9DA1-EF15C7134EAA}" presName="node" presStyleLbl="revTx" presStyleIdx="2" presStyleCnt="3" custScaleY="37909" custRadScaleRad="101315" custRadScaleInc="-22076">
        <dgm:presLayoutVars>
          <dgm:bulletEnabled val="1"/>
        </dgm:presLayoutVars>
      </dgm:prSet>
      <dgm:spPr/>
    </dgm:pt>
    <dgm:pt modelId="{354AE3FE-7340-4836-8B6C-6254AA12A9B3}" type="pres">
      <dgm:prSet presAssocID="{5E19645A-CBC6-4625-A666-7BC52CE56F4E}" presName="sibTrans" presStyleLbl="node1" presStyleIdx="2" presStyleCnt="3"/>
      <dgm:spPr/>
    </dgm:pt>
  </dgm:ptLst>
  <dgm:cxnLst>
    <dgm:cxn modelId="{9B04F21D-96F3-4365-9077-9D30061E9BFB}" srcId="{FD43D40F-5111-48DB-B893-BA9AA2B113C4}" destId="{2124A5C4-26B6-474E-9710-D76A5CC0294C}" srcOrd="1" destOrd="0" parTransId="{E9E87DE4-29D6-496B-81A9-80E236D7F883}" sibTransId="{51880123-66CF-4CA5-9CE5-DB92B2D4B5AE}"/>
    <dgm:cxn modelId="{7D21582E-5DB6-459C-95CA-2979EB8BBFCD}" type="presOf" srcId="{5E19645A-CBC6-4625-A666-7BC52CE56F4E}" destId="{354AE3FE-7340-4836-8B6C-6254AA12A9B3}" srcOrd="0" destOrd="0" presId="urn:microsoft.com/office/officeart/2005/8/layout/cycle1"/>
    <dgm:cxn modelId="{B31E483A-F339-49E2-869E-253D377D76AA}" type="presOf" srcId="{2124A5C4-26B6-474E-9710-D76A5CC0294C}" destId="{E80E8DED-878A-4FF3-BBE6-35194846370A}" srcOrd="0" destOrd="0" presId="urn:microsoft.com/office/officeart/2005/8/layout/cycle1"/>
    <dgm:cxn modelId="{D2E2FC49-1844-4736-BC04-6B64CB2FCC53}" type="presOf" srcId="{51880123-66CF-4CA5-9CE5-DB92B2D4B5AE}" destId="{0D4EE4FC-BDA7-4C1C-849B-04FFB8081B98}" srcOrd="0" destOrd="0" presId="urn:microsoft.com/office/officeart/2005/8/layout/cycle1"/>
    <dgm:cxn modelId="{BDB4106D-23D8-4744-B214-E2BA9D1E5F6D}" type="presOf" srcId="{FD796825-93EC-493F-A944-6580B335234F}" destId="{8064938B-3442-4930-AE20-E686E99941D1}" srcOrd="0" destOrd="0" presId="urn:microsoft.com/office/officeart/2005/8/layout/cycle1"/>
    <dgm:cxn modelId="{E1304D50-990F-4206-BEB8-B30B7A5CB675}" type="presOf" srcId="{90A995AA-C505-4860-AD0E-AC47DABF5808}" destId="{8B72C7F1-B30B-49F1-89FF-4CBE1951D9EE}" srcOrd="0" destOrd="0" presId="urn:microsoft.com/office/officeart/2005/8/layout/cycle1"/>
    <dgm:cxn modelId="{FD4BC358-F54B-42A5-B94D-FFEA045DF5F2}" type="presOf" srcId="{FD43D40F-5111-48DB-B893-BA9AA2B113C4}" destId="{F24439D1-EFB1-4669-88DE-C8094C9C3C53}" srcOrd="0" destOrd="0" presId="urn:microsoft.com/office/officeart/2005/8/layout/cycle1"/>
    <dgm:cxn modelId="{9A11A0B8-0F59-452E-A54E-AD7F770E3799}" type="presOf" srcId="{A4BD63EF-50EA-496E-9DA1-EF15C7134EAA}" destId="{9CFFA43C-B04E-4229-8307-4B8BE7BC803B}" srcOrd="0" destOrd="0" presId="urn:microsoft.com/office/officeart/2005/8/layout/cycle1"/>
    <dgm:cxn modelId="{E83B52C7-816A-42AC-96AC-08CBC608BBA1}" srcId="{FD43D40F-5111-48DB-B893-BA9AA2B113C4}" destId="{90A995AA-C505-4860-AD0E-AC47DABF5808}" srcOrd="0" destOrd="0" parTransId="{E1FADF21-99E4-4960-BED2-8CC46BE7F1BA}" sibTransId="{FD796825-93EC-493F-A944-6580B335234F}"/>
    <dgm:cxn modelId="{2F8D93D2-B7A6-40E8-8138-83356BDB835B}" srcId="{FD43D40F-5111-48DB-B893-BA9AA2B113C4}" destId="{A4BD63EF-50EA-496E-9DA1-EF15C7134EAA}" srcOrd="2" destOrd="0" parTransId="{222EC293-EC7D-4645-92BA-EF5DC9FCF9E0}" sibTransId="{5E19645A-CBC6-4625-A666-7BC52CE56F4E}"/>
    <dgm:cxn modelId="{6433DF1E-0713-4A51-89B1-32DE0A5650A8}" type="presParOf" srcId="{F24439D1-EFB1-4669-88DE-C8094C9C3C53}" destId="{8E2CDFA2-867A-4F0D-9D68-5515607C544A}" srcOrd="0" destOrd="0" presId="urn:microsoft.com/office/officeart/2005/8/layout/cycle1"/>
    <dgm:cxn modelId="{534C860B-413A-4AB8-96C8-0DBCEA6C7566}" type="presParOf" srcId="{F24439D1-EFB1-4669-88DE-C8094C9C3C53}" destId="{8B72C7F1-B30B-49F1-89FF-4CBE1951D9EE}" srcOrd="1" destOrd="0" presId="urn:microsoft.com/office/officeart/2005/8/layout/cycle1"/>
    <dgm:cxn modelId="{14B9AAB2-A1DF-41C9-882A-27E325C956B3}" type="presParOf" srcId="{F24439D1-EFB1-4669-88DE-C8094C9C3C53}" destId="{8064938B-3442-4930-AE20-E686E99941D1}" srcOrd="2" destOrd="0" presId="urn:microsoft.com/office/officeart/2005/8/layout/cycle1"/>
    <dgm:cxn modelId="{F71CB45F-671F-4A0A-BDFA-4B8BAAA2DB99}" type="presParOf" srcId="{F24439D1-EFB1-4669-88DE-C8094C9C3C53}" destId="{0BA79FD4-EB26-4031-8EE0-3B7E5629C4EC}" srcOrd="3" destOrd="0" presId="urn:microsoft.com/office/officeart/2005/8/layout/cycle1"/>
    <dgm:cxn modelId="{73285B0A-F5D1-4747-BCEF-1C31B9E92E27}" type="presParOf" srcId="{F24439D1-EFB1-4669-88DE-C8094C9C3C53}" destId="{E80E8DED-878A-4FF3-BBE6-35194846370A}" srcOrd="4" destOrd="0" presId="urn:microsoft.com/office/officeart/2005/8/layout/cycle1"/>
    <dgm:cxn modelId="{1DB01B04-91F4-4B17-A7FA-46E71DCED94F}" type="presParOf" srcId="{F24439D1-EFB1-4669-88DE-C8094C9C3C53}" destId="{0D4EE4FC-BDA7-4C1C-849B-04FFB8081B98}" srcOrd="5" destOrd="0" presId="urn:microsoft.com/office/officeart/2005/8/layout/cycle1"/>
    <dgm:cxn modelId="{5EEE7F7C-3AD6-436D-AE25-8AD5FFC07BF5}" type="presParOf" srcId="{F24439D1-EFB1-4669-88DE-C8094C9C3C53}" destId="{1E4B2FFD-1413-4E5A-B033-281F06E753FE}" srcOrd="6" destOrd="0" presId="urn:microsoft.com/office/officeart/2005/8/layout/cycle1"/>
    <dgm:cxn modelId="{9CEACC5E-27FD-4AEB-B4A4-4CCCA65A8580}" type="presParOf" srcId="{F24439D1-EFB1-4669-88DE-C8094C9C3C53}" destId="{9CFFA43C-B04E-4229-8307-4B8BE7BC803B}" srcOrd="7" destOrd="0" presId="urn:microsoft.com/office/officeart/2005/8/layout/cycle1"/>
    <dgm:cxn modelId="{7A884072-B8E4-4D88-A3B0-235536E88228}" type="presParOf" srcId="{F24439D1-EFB1-4669-88DE-C8094C9C3C53}" destId="{354AE3FE-7340-4836-8B6C-6254AA12A9B3}" srcOrd="8" destOrd="0" presId="urn:microsoft.com/office/officeart/2005/8/layout/cycle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2C7F1-B30B-49F1-89FF-4CBE1951D9EE}">
      <dsp:nvSpPr>
        <dsp:cNvPr id="0" name=""/>
        <dsp:cNvSpPr/>
      </dsp:nvSpPr>
      <dsp:spPr>
        <a:xfrm>
          <a:off x="1405282" y="471209"/>
          <a:ext cx="700995" cy="252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Test</a:t>
          </a:r>
          <a:endParaRPr lang="en-CA" sz="1500" kern="1200" dirty="0"/>
        </a:p>
      </dsp:txBody>
      <dsp:txXfrm>
        <a:off x="1405282" y="471209"/>
        <a:ext cx="700995" cy="252372"/>
      </dsp:txXfrm>
    </dsp:sp>
    <dsp:sp modelId="{8064938B-3442-4930-AE20-E686E99941D1}">
      <dsp:nvSpPr>
        <dsp:cNvPr id="0" name=""/>
        <dsp:cNvSpPr/>
      </dsp:nvSpPr>
      <dsp:spPr>
        <a:xfrm>
          <a:off x="231701" y="3791"/>
          <a:ext cx="1658067" cy="1658067"/>
        </a:xfrm>
        <a:prstGeom prst="circularArrow">
          <a:avLst>
            <a:gd name="adj1" fmla="val 8244"/>
            <a:gd name="adj2" fmla="val 575752"/>
            <a:gd name="adj3" fmla="val 3258408"/>
            <a:gd name="adj4" fmla="val 21046093"/>
            <a:gd name="adj5" fmla="val 9618"/>
          </a:avLst>
        </a:prstGeom>
        <a:solidFill>
          <a:srgbClr val="FB920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E8DED-878A-4FF3-BBE6-35194846370A}">
      <dsp:nvSpPr>
        <dsp:cNvPr id="0" name=""/>
        <dsp:cNvSpPr/>
      </dsp:nvSpPr>
      <dsp:spPr>
        <a:xfrm>
          <a:off x="834223" y="1159109"/>
          <a:ext cx="581770" cy="700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Design</a:t>
          </a:r>
          <a:endParaRPr lang="en-CA" sz="1500" kern="1200" dirty="0"/>
        </a:p>
      </dsp:txBody>
      <dsp:txXfrm>
        <a:off x="834223" y="1159109"/>
        <a:ext cx="581770" cy="700995"/>
      </dsp:txXfrm>
    </dsp:sp>
    <dsp:sp modelId="{0D4EE4FC-BDA7-4C1C-849B-04FFB8081B98}">
      <dsp:nvSpPr>
        <dsp:cNvPr id="0" name=""/>
        <dsp:cNvSpPr/>
      </dsp:nvSpPr>
      <dsp:spPr>
        <a:xfrm>
          <a:off x="287654" y="-4283"/>
          <a:ext cx="1658067" cy="1658067"/>
        </a:xfrm>
        <a:prstGeom prst="circularArrow">
          <a:avLst>
            <a:gd name="adj1" fmla="val 8244"/>
            <a:gd name="adj2" fmla="val 575752"/>
            <a:gd name="adj3" fmla="val 10794131"/>
            <a:gd name="adj4" fmla="val 6870442"/>
            <a:gd name="adj5" fmla="val 9618"/>
          </a:avLst>
        </a:prstGeom>
        <a:solidFill>
          <a:srgbClr val="FB9205"/>
        </a:solidFill>
        <a:ln w="12700" cap="flat" cmpd="sng" algn="ctr">
          <a:solidFill>
            <a:srgbClr val="FB920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FA43C-B04E-4229-8307-4B8BE7BC803B}">
      <dsp:nvSpPr>
        <dsp:cNvPr id="0" name=""/>
        <dsp:cNvSpPr/>
      </dsp:nvSpPr>
      <dsp:spPr>
        <a:xfrm>
          <a:off x="131265" y="446643"/>
          <a:ext cx="700995" cy="265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Develop</a:t>
          </a:r>
          <a:endParaRPr lang="en-CA" sz="1500" kern="1200" dirty="0"/>
        </a:p>
      </dsp:txBody>
      <dsp:txXfrm>
        <a:off x="131265" y="446643"/>
        <a:ext cx="700995" cy="265740"/>
      </dsp:txXfrm>
    </dsp:sp>
    <dsp:sp modelId="{354AE3FE-7340-4836-8B6C-6254AA12A9B3}">
      <dsp:nvSpPr>
        <dsp:cNvPr id="0" name=""/>
        <dsp:cNvSpPr/>
      </dsp:nvSpPr>
      <dsp:spPr>
        <a:xfrm>
          <a:off x="285254" y="-323"/>
          <a:ext cx="1658067" cy="1658067"/>
        </a:xfrm>
        <a:prstGeom prst="circularArrow">
          <a:avLst>
            <a:gd name="adj1" fmla="val 8244"/>
            <a:gd name="adj2" fmla="val 575752"/>
            <a:gd name="adj3" fmla="val 19124136"/>
            <a:gd name="adj4" fmla="val 12847835"/>
            <a:gd name="adj5" fmla="val 9618"/>
          </a:avLst>
        </a:prstGeom>
        <a:solidFill>
          <a:srgbClr val="FB920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954D7-EFFC-7249-DD27-3B31408F7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C0E2CC-581F-8C14-328D-09550281F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AD384-D17B-EF72-A01A-80B8ABB7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9AE56-120B-92D4-7094-66AF022B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BD4C9-DD2A-2082-B718-F40B6B478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104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612F6-50AC-9C52-A269-BF144FF75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1858EB-32D5-5C72-E594-2706C0FB3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BFDAD-3920-F901-E0C9-FC36C913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3E82A-7B70-3D83-85A3-F98336A2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FE22D-1339-2F35-8B44-8279A2FE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881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04605F-B740-E78B-B57F-CD060BDE5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2C176-B18E-F3E0-7853-647008316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DDDEA-E6A1-48DE-774B-720090CDD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7089C-F6F2-3320-E6EC-3F290A87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23F42-746C-CFD4-0A5A-289E7A6DF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451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7ACEE-1C70-9308-32B4-1B7E72769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2AEDB-CF96-020A-B855-B2155F213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59553-487E-A5C1-78BD-9A390358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8DAB1-BAB5-7BF7-7A0A-6D5D65AAF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5390-1EE0-E908-195C-908781DA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017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C9E6D-603B-E54D-6BE6-4506708A5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7D9FF-FE61-D454-30DB-953A4CAD1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ED381-D2D1-2112-37E2-F12ACA785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17759-CE1A-6111-47C8-F20E2DC8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CE7E6-1CF9-2FB1-2148-01A18DBB2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192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6802-51A3-FB1E-02BF-5DA6945B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07715-D9D2-55D6-AD41-6216224C4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84584B-77DB-74BF-B6F2-1849714B1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950AE-E373-C90D-AD88-5C34767C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755D7-123F-B32F-53BA-36E82FC1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8BB04-17C6-8CEF-36B2-278982815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641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78F8D-020B-A73C-2F5B-38E78494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F69F5-C7CA-8424-5CE1-16B5170D7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32895-7A1F-F14E-5FF6-4C8424218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CF803-8096-D58E-5ABE-2380BAC0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4E353-8ACA-2E62-4BD7-A3F8BAE77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9C6E55-1C4B-F255-3FB2-5764A8F59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9AF6-C1E4-74FD-5B6C-CF238DE0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D5792D-8EEE-11D8-8D82-6878A288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578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3676-BF28-A00E-747D-FE183C65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90EE96-DC72-9F8D-52FC-A43E9743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F4F1B-1A04-5804-CA8C-858BC6A1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8CF1B1-4CA2-F02F-BC42-3CCC531F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516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E98F1-4208-7D51-9168-2768F8A9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0F8B5-B8C8-FBEC-1D7B-25E57F9E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92958-172D-B799-58CE-036BEAB85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782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4C84F-BD68-D9D6-AC3F-1ABF336AA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FDF7B-89BC-132B-C0D5-61DF18E44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D9A16-9138-650C-B7AC-A0C78EE8B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8CD30-7D2E-BED4-659D-D42FAA94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8728B-327C-0903-FA49-BED30DFE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448CA-EAC3-DD31-010C-2B15DA93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66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0FEFC-27CB-7C14-3E68-3BD0C547E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1958B5-3ACD-7E5B-9183-CF22C383B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8C77FD-0C43-712C-5209-FED5104C0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65557-42A7-D6E4-04A9-2CD48EDF2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8D0C0-1DDC-9593-65D0-B7C57AD6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7B137-9580-1181-97EC-45BA554C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139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39B9D-C8D4-6408-5C50-EF676B714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DF9B3-82B3-A825-A6A2-DE8D184E4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954FE-095E-9633-D776-79CAC30D22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E15B3-14BA-48AC-ADD3-1223167CE795}" type="datetimeFigureOut">
              <a:rPr lang="en-CA" smtClean="0"/>
              <a:t>3/14/2024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CD5C9-BC01-0F5C-A9B7-E8B59C079B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FC55D-ADD7-9BC2-D2D0-21E40B472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F39A-BDAE-4637-9A40-DB0A2641A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093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equential Access Storage 3">
            <a:extLst>
              <a:ext uri="{FF2B5EF4-FFF2-40B4-BE49-F238E27FC236}">
                <a16:creationId xmlns:a16="http://schemas.microsoft.com/office/drawing/2014/main" id="{CA5F329F-69B3-BB02-4548-51A77C26A3BA}"/>
              </a:ext>
            </a:extLst>
          </p:cNvPr>
          <p:cNvSpPr/>
          <p:nvPr/>
        </p:nvSpPr>
        <p:spPr>
          <a:xfrm rot="20236224">
            <a:off x="183496" y="1250337"/>
            <a:ext cx="2059386" cy="2242268"/>
          </a:xfrm>
          <a:prstGeom prst="flowChartMagneticTape">
            <a:avLst/>
          </a:prstGeom>
          <a:noFill/>
          <a:ln w="76200">
            <a:solidFill>
              <a:srgbClr val="FB92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371C0E0-F51C-E847-C28A-9A354EBD2B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501373"/>
              </p:ext>
            </p:extLst>
          </p:nvPr>
        </p:nvGraphicFramePr>
        <p:xfrm>
          <a:off x="88080" y="1504779"/>
          <a:ext cx="2250217" cy="1860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1C18F0A3-7260-C334-1DE5-BF72617D73A1}"/>
              </a:ext>
            </a:extLst>
          </p:cNvPr>
          <p:cNvSpPr/>
          <p:nvPr/>
        </p:nvSpPr>
        <p:spPr>
          <a:xfrm>
            <a:off x="2294339" y="1360138"/>
            <a:ext cx="4174435" cy="3800723"/>
          </a:xfrm>
          <a:prstGeom prst="ellipse">
            <a:avLst/>
          </a:prstGeom>
          <a:solidFill>
            <a:srgbClr val="FB9205"/>
          </a:solidFill>
          <a:ln w="57150">
            <a:solidFill>
              <a:srgbClr val="FB92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FB3206AE-D76A-CDE8-FFC0-18F8554BA50B}"/>
              </a:ext>
            </a:extLst>
          </p:cNvPr>
          <p:cNvSpPr/>
          <p:nvPr/>
        </p:nvSpPr>
        <p:spPr>
          <a:xfrm>
            <a:off x="5494355" y="691763"/>
            <a:ext cx="1653872" cy="1407380"/>
          </a:xfrm>
          <a:prstGeom prst="donut">
            <a:avLst/>
          </a:prstGeom>
          <a:solidFill>
            <a:srgbClr val="FB92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12" name="Graphic 11" descr="Research with solid fill">
            <a:extLst>
              <a:ext uri="{FF2B5EF4-FFF2-40B4-BE49-F238E27FC236}">
                <a16:creationId xmlns:a16="http://schemas.microsoft.com/office/drawing/2014/main" id="{968C2AA3-B362-1534-1F00-AFBFDE2483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08711" y="1156338"/>
            <a:ext cx="437320" cy="4373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32E9C05-6054-13FB-DD2D-9CBA0D293A90}"/>
              </a:ext>
            </a:extLst>
          </p:cNvPr>
          <p:cNvSpPr txBox="1"/>
          <p:nvPr/>
        </p:nvSpPr>
        <p:spPr>
          <a:xfrm>
            <a:off x="5767350" y="1667858"/>
            <a:ext cx="1107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Analyze</a:t>
            </a:r>
            <a:endParaRPr lang="en-CA" sz="2000" dirty="0"/>
          </a:p>
        </p:txBody>
      </p:sp>
      <p:sp>
        <p:nvSpPr>
          <p:cNvPr id="24" name="Arrow: Left 23">
            <a:extLst>
              <a:ext uri="{FF2B5EF4-FFF2-40B4-BE49-F238E27FC236}">
                <a16:creationId xmlns:a16="http://schemas.microsoft.com/office/drawing/2014/main" id="{2B0328BD-FBF3-D336-422D-E5F13AA13541}"/>
              </a:ext>
            </a:extLst>
          </p:cNvPr>
          <p:cNvSpPr/>
          <p:nvPr/>
        </p:nvSpPr>
        <p:spPr>
          <a:xfrm>
            <a:off x="4587902" y="769186"/>
            <a:ext cx="1089327" cy="598846"/>
          </a:xfrm>
          <a:custGeom>
            <a:avLst/>
            <a:gdLst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637849 h 1234744"/>
              <a:gd name="connsiteX1" fmla="*/ 596895 w 2162755"/>
              <a:gd name="connsiteY1" fmla="*/ 40954 h 1234744"/>
              <a:gd name="connsiteX2" fmla="*/ 596895 w 2162755"/>
              <a:gd name="connsiteY2" fmla="*/ 339402 h 1234744"/>
              <a:gd name="connsiteX3" fmla="*/ 2162755 w 2162755"/>
              <a:gd name="connsiteY3" fmla="*/ 339402 h 1234744"/>
              <a:gd name="connsiteX4" fmla="*/ 2162755 w 2162755"/>
              <a:gd name="connsiteY4" fmla="*/ 936297 h 1234744"/>
              <a:gd name="connsiteX5" fmla="*/ 596895 w 2162755"/>
              <a:gd name="connsiteY5" fmla="*/ 936297 h 1234744"/>
              <a:gd name="connsiteX6" fmla="*/ 596895 w 2162755"/>
              <a:gd name="connsiteY6" fmla="*/ 1234744 h 1234744"/>
              <a:gd name="connsiteX7" fmla="*/ 0 w 2162755"/>
              <a:gd name="connsiteY7" fmla="*/ 637849 h 1234744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54803"/>
              <a:gd name="connsiteY0" fmla="*/ 892259 h 1345775"/>
              <a:gd name="connsiteX1" fmla="*/ 588943 w 2154803"/>
              <a:gd name="connsiteY1" fmla="*/ 151985 h 1345775"/>
              <a:gd name="connsiteX2" fmla="*/ 588943 w 2154803"/>
              <a:gd name="connsiteY2" fmla="*/ 450433 h 1345775"/>
              <a:gd name="connsiteX3" fmla="*/ 2154803 w 2154803"/>
              <a:gd name="connsiteY3" fmla="*/ 450433 h 1345775"/>
              <a:gd name="connsiteX4" fmla="*/ 2154803 w 2154803"/>
              <a:gd name="connsiteY4" fmla="*/ 1047328 h 1345775"/>
              <a:gd name="connsiteX5" fmla="*/ 588943 w 2154803"/>
              <a:gd name="connsiteY5" fmla="*/ 1047328 h 1345775"/>
              <a:gd name="connsiteX6" fmla="*/ 588943 w 2154803"/>
              <a:gd name="connsiteY6" fmla="*/ 1345775 h 1345775"/>
              <a:gd name="connsiteX7" fmla="*/ 0 w 2154803"/>
              <a:gd name="connsiteY7" fmla="*/ 892259 h 1345775"/>
              <a:gd name="connsiteX0" fmla="*/ 0 w 2154803"/>
              <a:gd name="connsiteY0" fmla="*/ 892259 h 1519381"/>
              <a:gd name="connsiteX1" fmla="*/ 588943 w 2154803"/>
              <a:gd name="connsiteY1" fmla="*/ 151985 h 1519381"/>
              <a:gd name="connsiteX2" fmla="*/ 588943 w 2154803"/>
              <a:gd name="connsiteY2" fmla="*/ 450433 h 1519381"/>
              <a:gd name="connsiteX3" fmla="*/ 2154803 w 2154803"/>
              <a:gd name="connsiteY3" fmla="*/ 450433 h 1519381"/>
              <a:gd name="connsiteX4" fmla="*/ 2043484 w 2154803"/>
              <a:gd name="connsiteY4" fmla="*/ 1519381 h 1519381"/>
              <a:gd name="connsiteX5" fmla="*/ 588943 w 2154803"/>
              <a:gd name="connsiteY5" fmla="*/ 1047328 h 1519381"/>
              <a:gd name="connsiteX6" fmla="*/ 588943 w 2154803"/>
              <a:gd name="connsiteY6" fmla="*/ 1345775 h 1519381"/>
              <a:gd name="connsiteX7" fmla="*/ 0 w 2154803"/>
              <a:gd name="connsiteY7" fmla="*/ 892259 h 1519381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140027"/>
              <a:gd name="connsiteY0" fmla="*/ 504247 h 1367397"/>
              <a:gd name="connsiteX1" fmla="*/ 526459 w 2140027"/>
              <a:gd name="connsiteY1" fmla="*/ 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0027" h="1367397">
                <a:moveTo>
                  <a:pt x="0" y="504247"/>
                </a:moveTo>
                <a:lnTo>
                  <a:pt x="526459" y="1"/>
                </a:lnTo>
                <a:lnTo>
                  <a:pt x="526459" y="298449"/>
                </a:lnTo>
                <a:cubicBezTo>
                  <a:pt x="1258386" y="315598"/>
                  <a:pt x="1624897" y="525158"/>
                  <a:pt x="2140027" y="824967"/>
                </a:cubicBezTo>
                <a:lnTo>
                  <a:pt x="1981000" y="1367397"/>
                </a:lnTo>
                <a:cubicBezTo>
                  <a:pt x="1357089" y="1031650"/>
                  <a:pt x="1334658" y="959767"/>
                  <a:pt x="526459" y="895344"/>
                </a:cubicBezTo>
                <a:lnTo>
                  <a:pt x="526459" y="1193791"/>
                </a:lnTo>
                <a:lnTo>
                  <a:pt x="0" y="504247"/>
                </a:lnTo>
                <a:close/>
              </a:path>
            </a:pathLst>
          </a:custGeom>
          <a:solidFill>
            <a:srgbClr val="FB92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6A884923-71BF-D77B-1666-0C30C1D7235D}"/>
              </a:ext>
            </a:extLst>
          </p:cNvPr>
          <p:cNvSpPr/>
          <p:nvPr/>
        </p:nvSpPr>
        <p:spPr>
          <a:xfrm>
            <a:off x="3005588" y="89349"/>
            <a:ext cx="1653872" cy="1407380"/>
          </a:xfrm>
          <a:prstGeom prst="donut">
            <a:avLst/>
          </a:prstGeom>
          <a:solidFill>
            <a:srgbClr val="FB92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27" name="Graphic 26" descr="Blueprint with solid fill">
            <a:extLst>
              <a:ext uri="{FF2B5EF4-FFF2-40B4-BE49-F238E27FC236}">
                <a16:creationId xmlns:a16="http://schemas.microsoft.com/office/drawing/2014/main" id="{228B7EEC-B587-EEFF-5642-EF6FF54FBB6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93837" y="545501"/>
            <a:ext cx="480450" cy="48045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5AB66F39-C504-0BD5-E173-B8EB5D8137E1}"/>
              </a:ext>
            </a:extLst>
          </p:cNvPr>
          <p:cNvSpPr txBox="1"/>
          <p:nvPr/>
        </p:nvSpPr>
        <p:spPr>
          <a:xfrm>
            <a:off x="3311716" y="1043049"/>
            <a:ext cx="1107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Design</a:t>
            </a:r>
            <a:endParaRPr lang="en-CA" sz="2000" dirty="0"/>
          </a:p>
        </p:txBody>
      </p:sp>
      <p:sp>
        <p:nvSpPr>
          <p:cNvPr id="30" name="Arrow: Left 23">
            <a:extLst>
              <a:ext uri="{FF2B5EF4-FFF2-40B4-BE49-F238E27FC236}">
                <a16:creationId xmlns:a16="http://schemas.microsoft.com/office/drawing/2014/main" id="{4ED80D80-14A9-D34F-E6A0-C351FD68F336}"/>
              </a:ext>
            </a:extLst>
          </p:cNvPr>
          <p:cNvSpPr/>
          <p:nvPr/>
        </p:nvSpPr>
        <p:spPr>
          <a:xfrm rot="9200786">
            <a:off x="4588596" y="5183611"/>
            <a:ext cx="1395607" cy="598846"/>
          </a:xfrm>
          <a:custGeom>
            <a:avLst/>
            <a:gdLst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637849 h 1234744"/>
              <a:gd name="connsiteX1" fmla="*/ 596895 w 2162755"/>
              <a:gd name="connsiteY1" fmla="*/ 40954 h 1234744"/>
              <a:gd name="connsiteX2" fmla="*/ 596895 w 2162755"/>
              <a:gd name="connsiteY2" fmla="*/ 339402 h 1234744"/>
              <a:gd name="connsiteX3" fmla="*/ 2162755 w 2162755"/>
              <a:gd name="connsiteY3" fmla="*/ 339402 h 1234744"/>
              <a:gd name="connsiteX4" fmla="*/ 2162755 w 2162755"/>
              <a:gd name="connsiteY4" fmla="*/ 936297 h 1234744"/>
              <a:gd name="connsiteX5" fmla="*/ 596895 w 2162755"/>
              <a:gd name="connsiteY5" fmla="*/ 936297 h 1234744"/>
              <a:gd name="connsiteX6" fmla="*/ 596895 w 2162755"/>
              <a:gd name="connsiteY6" fmla="*/ 1234744 h 1234744"/>
              <a:gd name="connsiteX7" fmla="*/ 0 w 2162755"/>
              <a:gd name="connsiteY7" fmla="*/ 637849 h 1234744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54803"/>
              <a:gd name="connsiteY0" fmla="*/ 892259 h 1345775"/>
              <a:gd name="connsiteX1" fmla="*/ 588943 w 2154803"/>
              <a:gd name="connsiteY1" fmla="*/ 151985 h 1345775"/>
              <a:gd name="connsiteX2" fmla="*/ 588943 w 2154803"/>
              <a:gd name="connsiteY2" fmla="*/ 450433 h 1345775"/>
              <a:gd name="connsiteX3" fmla="*/ 2154803 w 2154803"/>
              <a:gd name="connsiteY3" fmla="*/ 450433 h 1345775"/>
              <a:gd name="connsiteX4" fmla="*/ 2154803 w 2154803"/>
              <a:gd name="connsiteY4" fmla="*/ 1047328 h 1345775"/>
              <a:gd name="connsiteX5" fmla="*/ 588943 w 2154803"/>
              <a:gd name="connsiteY5" fmla="*/ 1047328 h 1345775"/>
              <a:gd name="connsiteX6" fmla="*/ 588943 w 2154803"/>
              <a:gd name="connsiteY6" fmla="*/ 1345775 h 1345775"/>
              <a:gd name="connsiteX7" fmla="*/ 0 w 2154803"/>
              <a:gd name="connsiteY7" fmla="*/ 892259 h 1345775"/>
              <a:gd name="connsiteX0" fmla="*/ 0 w 2154803"/>
              <a:gd name="connsiteY0" fmla="*/ 892259 h 1519381"/>
              <a:gd name="connsiteX1" fmla="*/ 588943 w 2154803"/>
              <a:gd name="connsiteY1" fmla="*/ 151985 h 1519381"/>
              <a:gd name="connsiteX2" fmla="*/ 588943 w 2154803"/>
              <a:gd name="connsiteY2" fmla="*/ 450433 h 1519381"/>
              <a:gd name="connsiteX3" fmla="*/ 2154803 w 2154803"/>
              <a:gd name="connsiteY3" fmla="*/ 450433 h 1519381"/>
              <a:gd name="connsiteX4" fmla="*/ 2043484 w 2154803"/>
              <a:gd name="connsiteY4" fmla="*/ 1519381 h 1519381"/>
              <a:gd name="connsiteX5" fmla="*/ 588943 w 2154803"/>
              <a:gd name="connsiteY5" fmla="*/ 1047328 h 1519381"/>
              <a:gd name="connsiteX6" fmla="*/ 588943 w 2154803"/>
              <a:gd name="connsiteY6" fmla="*/ 1345775 h 1519381"/>
              <a:gd name="connsiteX7" fmla="*/ 0 w 2154803"/>
              <a:gd name="connsiteY7" fmla="*/ 892259 h 1519381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140027"/>
              <a:gd name="connsiteY0" fmla="*/ 504247 h 1367397"/>
              <a:gd name="connsiteX1" fmla="*/ 526459 w 2140027"/>
              <a:gd name="connsiteY1" fmla="*/ 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0027" h="1367397">
                <a:moveTo>
                  <a:pt x="0" y="504247"/>
                </a:moveTo>
                <a:lnTo>
                  <a:pt x="526459" y="1"/>
                </a:lnTo>
                <a:lnTo>
                  <a:pt x="526459" y="298449"/>
                </a:lnTo>
                <a:cubicBezTo>
                  <a:pt x="1258386" y="315598"/>
                  <a:pt x="1624897" y="525158"/>
                  <a:pt x="2140027" y="824967"/>
                </a:cubicBezTo>
                <a:lnTo>
                  <a:pt x="1981000" y="1367397"/>
                </a:lnTo>
                <a:cubicBezTo>
                  <a:pt x="1357089" y="1031650"/>
                  <a:pt x="1334658" y="959767"/>
                  <a:pt x="526459" y="895344"/>
                </a:cubicBezTo>
                <a:lnTo>
                  <a:pt x="526459" y="1193791"/>
                </a:lnTo>
                <a:lnTo>
                  <a:pt x="0" y="504247"/>
                </a:lnTo>
                <a:close/>
              </a:path>
            </a:pathLst>
          </a:custGeom>
          <a:solidFill>
            <a:srgbClr val="FB92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119C6DB4-4C58-ABFA-D592-903CFC4AB093}"/>
              </a:ext>
            </a:extLst>
          </p:cNvPr>
          <p:cNvSpPr/>
          <p:nvPr/>
        </p:nvSpPr>
        <p:spPr>
          <a:xfrm>
            <a:off x="3086427" y="5030580"/>
            <a:ext cx="1653872" cy="1407380"/>
          </a:xfrm>
          <a:prstGeom prst="donut">
            <a:avLst/>
          </a:prstGeom>
          <a:solidFill>
            <a:srgbClr val="FB92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33" name="Graphic 32" descr="Take Off with solid fill">
            <a:extLst>
              <a:ext uri="{FF2B5EF4-FFF2-40B4-BE49-F238E27FC236}">
                <a16:creationId xmlns:a16="http://schemas.microsoft.com/office/drawing/2014/main" id="{8CCC3AFB-C37F-7C9A-4EE3-C77C596457F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568805" y="5375747"/>
            <a:ext cx="717046" cy="71704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71507F84-D8B1-52AE-6337-C4B0101654E7}"/>
              </a:ext>
            </a:extLst>
          </p:cNvPr>
          <p:cNvSpPr txBox="1"/>
          <p:nvPr/>
        </p:nvSpPr>
        <p:spPr>
          <a:xfrm>
            <a:off x="3190149" y="5998206"/>
            <a:ext cx="1446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Implement</a:t>
            </a:r>
            <a:endParaRPr lang="en-CA" sz="2000" dirty="0"/>
          </a:p>
        </p:txBody>
      </p:sp>
      <p:sp>
        <p:nvSpPr>
          <p:cNvPr id="35" name="Arrow: Left 23">
            <a:extLst>
              <a:ext uri="{FF2B5EF4-FFF2-40B4-BE49-F238E27FC236}">
                <a16:creationId xmlns:a16="http://schemas.microsoft.com/office/drawing/2014/main" id="{BE5146CE-9945-C0B9-E667-5EC8B7050CF6}"/>
              </a:ext>
            </a:extLst>
          </p:cNvPr>
          <p:cNvSpPr/>
          <p:nvPr/>
        </p:nvSpPr>
        <p:spPr>
          <a:xfrm rot="14383914">
            <a:off x="1115233" y="4068334"/>
            <a:ext cx="2571875" cy="702699"/>
          </a:xfrm>
          <a:custGeom>
            <a:avLst/>
            <a:gdLst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637849 h 1234744"/>
              <a:gd name="connsiteX1" fmla="*/ 596895 w 2162755"/>
              <a:gd name="connsiteY1" fmla="*/ 40954 h 1234744"/>
              <a:gd name="connsiteX2" fmla="*/ 596895 w 2162755"/>
              <a:gd name="connsiteY2" fmla="*/ 339402 h 1234744"/>
              <a:gd name="connsiteX3" fmla="*/ 2162755 w 2162755"/>
              <a:gd name="connsiteY3" fmla="*/ 339402 h 1234744"/>
              <a:gd name="connsiteX4" fmla="*/ 2162755 w 2162755"/>
              <a:gd name="connsiteY4" fmla="*/ 936297 h 1234744"/>
              <a:gd name="connsiteX5" fmla="*/ 596895 w 2162755"/>
              <a:gd name="connsiteY5" fmla="*/ 936297 h 1234744"/>
              <a:gd name="connsiteX6" fmla="*/ 596895 w 2162755"/>
              <a:gd name="connsiteY6" fmla="*/ 1234744 h 1234744"/>
              <a:gd name="connsiteX7" fmla="*/ 0 w 2162755"/>
              <a:gd name="connsiteY7" fmla="*/ 637849 h 1234744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54803"/>
              <a:gd name="connsiteY0" fmla="*/ 892259 h 1345775"/>
              <a:gd name="connsiteX1" fmla="*/ 588943 w 2154803"/>
              <a:gd name="connsiteY1" fmla="*/ 151985 h 1345775"/>
              <a:gd name="connsiteX2" fmla="*/ 588943 w 2154803"/>
              <a:gd name="connsiteY2" fmla="*/ 450433 h 1345775"/>
              <a:gd name="connsiteX3" fmla="*/ 2154803 w 2154803"/>
              <a:gd name="connsiteY3" fmla="*/ 450433 h 1345775"/>
              <a:gd name="connsiteX4" fmla="*/ 2154803 w 2154803"/>
              <a:gd name="connsiteY4" fmla="*/ 1047328 h 1345775"/>
              <a:gd name="connsiteX5" fmla="*/ 588943 w 2154803"/>
              <a:gd name="connsiteY5" fmla="*/ 1047328 h 1345775"/>
              <a:gd name="connsiteX6" fmla="*/ 588943 w 2154803"/>
              <a:gd name="connsiteY6" fmla="*/ 1345775 h 1345775"/>
              <a:gd name="connsiteX7" fmla="*/ 0 w 2154803"/>
              <a:gd name="connsiteY7" fmla="*/ 892259 h 1345775"/>
              <a:gd name="connsiteX0" fmla="*/ 0 w 2154803"/>
              <a:gd name="connsiteY0" fmla="*/ 892259 h 1519381"/>
              <a:gd name="connsiteX1" fmla="*/ 588943 w 2154803"/>
              <a:gd name="connsiteY1" fmla="*/ 151985 h 1519381"/>
              <a:gd name="connsiteX2" fmla="*/ 588943 w 2154803"/>
              <a:gd name="connsiteY2" fmla="*/ 450433 h 1519381"/>
              <a:gd name="connsiteX3" fmla="*/ 2154803 w 2154803"/>
              <a:gd name="connsiteY3" fmla="*/ 450433 h 1519381"/>
              <a:gd name="connsiteX4" fmla="*/ 2043484 w 2154803"/>
              <a:gd name="connsiteY4" fmla="*/ 1519381 h 1519381"/>
              <a:gd name="connsiteX5" fmla="*/ 588943 w 2154803"/>
              <a:gd name="connsiteY5" fmla="*/ 1047328 h 1519381"/>
              <a:gd name="connsiteX6" fmla="*/ 588943 w 2154803"/>
              <a:gd name="connsiteY6" fmla="*/ 1345775 h 1519381"/>
              <a:gd name="connsiteX7" fmla="*/ 0 w 2154803"/>
              <a:gd name="connsiteY7" fmla="*/ 892259 h 1519381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140027"/>
              <a:gd name="connsiteY0" fmla="*/ 504247 h 1367397"/>
              <a:gd name="connsiteX1" fmla="*/ 526459 w 2140027"/>
              <a:gd name="connsiteY1" fmla="*/ 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140027"/>
              <a:gd name="connsiteY0" fmla="*/ 504247 h 1367397"/>
              <a:gd name="connsiteX1" fmla="*/ 526459 w 2140027"/>
              <a:gd name="connsiteY1" fmla="*/ -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140027"/>
              <a:gd name="connsiteY0" fmla="*/ 504247 h 1367397"/>
              <a:gd name="connsiteX1" fmla="*/ 526459 w 2140027"/>
              <a:gd name="connsiteY1" fmla="*/ -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140027"/>
              <a:gd name="connsiteY0" fmla="*/ 504247 h 1367397"/>
              <a:gd name="connsiteX1" fmla="*/ 526459 w 2140027"/>
              <a:gd name="connsiteY1" fmla="*/ -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140027"/>
              <a:gd name="connsiteY0" fmla="*/ 504247 h 1367397"/>
              <a:gd name="connsiteX1" fmla="*/ 526459 w 2140027"/>
              <a:gd name="connsiteY1" fmla="*/ -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140027"/>
              <a:gd name="connsiteY0" fmla="*/ 504247 h 1367397"/>
              <a:gd name="connsiteX1" fmla="*/ 526459 w 2140027"/>
              <a:gd name="connsiteY1" fmla="*/ -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  <a:gd name="connsiteX0" fmla="*/ 0 w 2057086"/>
              <a:gd name="connsiteY0" fmla="*/ 740847 h 1367397"/>
              <a:gd name="connsiteX1" fmla="*/ 443518 w 2057086"/>
              <a:gd name="connsiteY1" fmla="*/ -1 h 1367397"/>
              <a:gd name="connsiteX2" fmla="*/ 443518 w 2057086"/>
              <a:gd name="connsiteY2" fmla="*/ 298449 h 1367397"/>
              <a:gd name="connsiteX3" fmla="*/ 2057086 w 2057086"/>
              <a:gd name="connsiteY3" fmla="*/ 824967 h 1367397"/>
              <a:gd name="connsiteX4" fmla="*/ 1898059 w 2057086"/>
              <a:gd name="connsiteY4" fmla="*/ 1367397 h 1367397"/>
              <a:gd name="connsiteX5" fmla="*/ 443518 w 2057086"/>
              <a:gd name="connsiteY5" fmla="*/ 895344 h 1367397"/>
              <a:gd name="connsiteX6" fmla="*/ 443518 w 2057086"/>
              <a:gd name="connsiteY6" fmla="*/ 1193791 h 1367397"/>
              <a:gd name="connsiteX7" fmla="*/ 0 w 2057086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96533"/>
              <a:gd name="connsiteY0" fmla="*/ 740847 h 1367397"/>
              <a:gd name="connsiteX1" fmla="*/ 443518 w 1996533"/>
              <a:gd name="connsiteY1" fmla="*/ -1 h 1367397"/>
              <a:gd name="connsiteX2" fmla="*/ 443518 w 1996533"/>
              <a:gd name="connsiteY2" fmla="*/ 298449 h 1367397"/>
              <a:gd name="connsiteX3" fmla="*/ 1996533 w 1996533"/>
              <a:gd name="connsiteY3" fmla="*/ 755664 h 1367397"/>
              <a:gd name="connsiteX4" fmla="*/ 1898059 w 1996533"/>
              <a:gd name="connsiteY4" fmla="*/ 1367397 h 1367397"/>
              <a:gd name="connsiteX5" fmla="*/ 443518 w 1996533"/>
              <a:gd name="connsiteY5" fmla="*/ 895344 h 1367397"/>
              <a:gd name="connsiteX6" fmla="*/ 443518 w 1996533"/>
              <a:gd name="connsiteY6" fmla="*/ 1193791 h 1367397"/>
              <a:gd name="connsiteX7" fmla="*/ 0 w 1996533"/>
              <a:gd name="connsiteY7" fmla="*/ 74084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1108"/>
              <a:gd name="connsiteY0" fmla="*/ 978327 h 1367397"/>
              <a:gd name="connsiteX1" fmla="*/ 398093 w 1951108"/>
              <a:gd name="connsiteY1" fmla="*/ -1 h 1367397"/>
              <a:gd name="connsiteX2" fmla="*/ 398093 w 1951108"/>
              <a:gd name="connsiteY2" fmla="*/ 298449 h 1367397"/>
              <a:gd name="connsiteX3" fmla="*/ 1951108 w 1951108"/>
              <a:gd name="connsiteY3" fmla="*/ 755664 h 1367397"/>
              <a:gd name="connsiteX4" fmla="*/ 1852634 w 1951108"/>
              <a:gd name="connsiteY4" fmla="*/ 1367397 h 1367397"/>
              <a:gd name="connsiteX5" fmla="*/ 398093 w 1951108"/>
              <a:gd name="connsiteY5" fmla="*/ 895344 h 1367397"/>
              <a:gd name="connsiteX6" fmla="*/ 398093 w 1951108"/>
              <a:gd name="connsiteY6" fmla="*/ 1193791 h 1367397"/>
              <a:gd name="connsiteX7" fmla="*/ 0 w 1951108"/>
              <a:gd name="connsiteY7" fmla="*/ 978327 h 1367397"/>
              <a:gd name="connsiteX0" fmla="*/ 0 w 1957025"/>
              <a:gd name="connsiteY0" fmla="*/ 1111653 h 1367397"/>
              <a:gd name="connsiteX1" fmla="*/ 404010 w 1957025"/>
              <a:gd name="connsiteY1" fmla="*/ -1 h 1367397"/>
              <a:gd name="connsiteX2" fmla="*/ 404010 w 1957025"/>
              <a:gd name="connsiteY2" fmla="*/ 298449 h 1367397"/>
              <a:gd name="connsiteX3" fmla="*/ 1957025 w 1957025"/>
              <a:gd name="connsiteY3" fmla="*/ 755664 h 1367397"/>
              <a:gd name="connsiteX4" fmla="*/ 1858551 w 1957025"/>
              <a:gd name="connsiteY4" fmla="*/ 1367397 h 1367397"/>
              <a:gd name="connsiteX5" fmla="*/ 404010 w 1957025"/>
              <a:gd name="connsiteY5" fmla="*/ 895344 h 1367397"/>
              <a:gd name="connsiteX6" fmla="*/ 404010 w 1957025"/>
              <a:gd name="connsiteY6" fmla="*/ 1193791 h 1367397"/>
              <a:gd name="connsiteX7" fmla="*/ 0 w 1957025"/>
              <a:gd name="connsiteY7" fmla="*/ 1111653 h 1367397"/>
              <a:gd name="connsiteX0" fmla="*/ 0 w 1957025"/>
              <a:gd name="connsiteY0" fmla="*/ 1111653 h 1367397"/>
              <a:gd name="connsiteX1" fmla="*/ 404010 w 1957025"/>
              <a:gd name="connsiteY1" fmla="*/ -1 h 1367397"/>
              <a:gd name="connsiteX2" fmla="*/ 404010 w 1957025"/>
              <a:gd name="connsiteY2" fmla="*/ 298449 h 1367397"/>
              <a:gd name="connsiteX3" fmla="*/ 1957025 w 1957025"/>
              <a:gd name="connsiteY3" fmla="*/ 755664 h 1367397"/>
              <a:gd name="connsiteX4" fmla="*/ 1858551 w 1957025"/>
              <a:gd name="connsiteY4" fmla="*/ 1367397 h 1367397"/>
              <a:gd name="connsiteX5" fmla="*/ 404010 w 1957025"/>
              <a:gd name="connsiteY5" fmla="*/ 895344 h 1367397"/>
              <a:gd name="connsiteX6" fmla="*/ 404010 w 1957025"/>
              <a:gd name="connsiteY6" fmla="*/ 1193791 h 1367397"/>
              <a:gd name="connsiteX7" fmla="*/ 0 w 1957025"/>
              <a:gd name="connsiteY7" fmla="*/ 1111653 h 1367397"/>
              <a:gd name="connsiteX0" fmla="*/ 0 w 1957025"/>
              <a:gd name="connsiteY0" fmla="*/ 1111653 h 1367397"/>
              <a:gd name="connsiteX1" fmla="*/ 404010 w 1957025"/>
              <a:gd name="connsiteY1" fmla="*/ -1 h 1367397"/>
              <a:gd name="connsiteX2" fmla="*/ 404010 w 1957025"/>
              <a:gd name="connsiteY2" fmla="*/ 298449 h 1367397"/>
              <a:gd name="connsiteX3" fmla="*/ 1957025 w 1957025"/>
              <a:gd name="connsiteY3" fmla="*/ 755664 h 1367397"/>
              <a:gd name="connsiteX4" fmla="*/ 1858551 w 1957025"/>
              <a:gd name="connsiteY4" fmla="*/ 1367397 h 1367397"/>
              <a:gd name="connsiteX5" fmla="*/ 404010 w 1957025"/>
              <a:gd name="connsiteY5" fmla="*/ 895344 h 1367397"/>
              <a:gd name="connsiteX6" fmla="*/ 404010 w 1957025"/>
              <a:gd name="connsiteY6" fmla="*/ 1193791 h 1367397"/>
              <a:gd name="connsiteX7" fmla="*/ 0 w 1957025"/>
              <a:gd name="connsiteY7" fmla="*/ 1111653 h 1367397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404010 w 1957025"/>
              <a:gd name="connsiteY2" fmla="*/ 298449 h 1385563"/>
              <a:gd name="connsiteX3" fmla="*/ 1957025 w 1957025"/>
              <a:gd name="connsiteY3" fmla="*/ 755664 h 1385563"/>
              <a:gd name="connsiteX4" fmla="*/ 1858551 w 1957025"/>
              <a:gd name="connsiteY4" fmla="*/ 1367397 h 1385563"/>
              <a:gd name="connsiteX5" fmla="*/ 404010 w 1957025"/>
              <a:gd name="connsiteY5" fmla="*/ 895344 h 1385563"/>
              <a:gd name="connsiteX6" fmla="*/ 458982 w 1957025"/>
              <a:gd name="connsiteY6" fmla="*/ 1385563 h 1385563"/>
              <a:gd name="connsiteX7" fmla="*/ 0 w 1957025"/>
              <a:gd name="connsiteY7" fmla="*/ 1111653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404010 w 1957025"/>
              <a:gd name="connsiteY2" fmla="*/ 298449 h 1385563"/>
              <a:gd name="connsiteX3" fmla="*/ 1957025 w 1957025"/>
              <a:gd name="connsiteY3" fmla="*/ 755664 h 1385563"/>
              <a:gd name="connsiteX4" fmla="*/ 1858551 w 1957025"/>
              <a:gd name="connsiteY4" fmla="*/ 1367397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404010 w 1957025"/>
              <a:gd name="connsiteY2" fmla="*/ 298451 h 1385563"/>
              <a:gd name="connsiteX3" fmla="*/ 1957025 w 1957025"/>
              <a:gd name="connsiteY3" fmla="*/ 755666 h 1385563"/>
              <a:gd name="connsiteX4" fmla="*/ 1858551 w 1957025"/>
              <a:gd name="connsiteY4" fmla="*/ 1367399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404010 w 1957025"/>
              <a:gd name="connsiteY2" fmla="*/ 298449 h 1385563"/>
              <a:gd name="connsiteX3" fmla="*/ 1957025 w 1957025"/>
              <a:gd name="connsiteY3" fmla="*/ 755664 h 1385563"/>
              <a:gd name="connsiteX4" fmla="*/ 1858551 w 1957025"/>
              <a:gd name="connsiteY4" fmla="*/ 1367397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404010 w 1957025"/>
              <a:gd name="connsiteY2" fmla="*/ 298451 h 1385563"/>
              <a:gd name="connsiteX3" fmla="*/ 1957025 w 1957025"/>
              <a:gd name="connsiteY3" fmla="*/ 755666 h 1385563"/>
              <a:gd name="connsiteX4" fmla="*/ 1858551 w 1957025"/>
              <a:gd name="connsiteY4" fmla="*/ 1367399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404010 w 1957025"/>
              <a:gd name="connsiteY2" fmla="*/ 298449 h 1385563"/>
              <a:gd name="connsiteX3" fmla="*/ 1957025 w 1957025"/>
              <a:gd name="connsiteY3" fmla="*/ 755664 h 1385563"/>
              <a:gd name="connsiteX4" fmla="*/ 1858551 w 1957025"/>
              <a:gd name="connsiteY4" fmla="*/ 1367397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404010 w 1957025"/>
              <a:gd name="connsiteY2" fmla="*/ 298451 h 1385563"/>
              <a:gd name="connsiteX3" fmla="*/ 1957025 w 1957025"/>
              <a:gd name="connsiteY3" fmla="*/ 755666 h 1385563"/>
              <a:gd name="connsiteX4" fmla="*/ 1852024 w 1957025"/>
              <a:gd name="connsiteY4" fmla="*/ 1303067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388316 w 1957025"/>
              <a:gd name="connsiteY2" fmla="*/ 492551 h 1385563"/>
              <a:gd name="connsiteX3" fmla="*/ 1957025 w 1957025"/>
              <a:gd name="connsiteY3" fmla="*/ 755664 h 1385563"/>
              <a:gd name="connsiteX4" fmla="*/ 1852024 w 1957025"/>
              <a:gd name="connsiteY4" fmla="*/ 1303065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388316 w 1957025"/>
              <a:gd name="connsiteY2" fmla="*/ 492553 h 1385563"/>
              <a:gd name="connsiteX3" fmla="*/ 1957025 w 1957025"/>
              <a:gd name="connsiteY3" fmla="*/ 755666 h 1385563"/>
              <a:gd name="connsiteX4" fmla="*/ 1852024 w 1957025"/>
              <a:gd name="connsiteY4" fmla="*/ 1303067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388316 w 1957025"/>
              <a:gd name="connsiteY2" fmla="*/ 492551 h 1385563"/>
              <a:gd name="connsiteX3" fmla="*/ 1957025 w 1957025"/>
              <a:gd name="connsiteY3" fmla="*/ 755664 h 1385563"/>
              <a:gd name="connsiteX4" fmla="*/ 1852024 w 1957025"/>
              <a:gd name="connsiteY4" fmla="*/ 1303065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388316 w 1957025"/>
              <a:gd name="connsiteY2" fmla="*/ 492553 h 1385563"/>
              <a:gd name="connsiteX3" fmla="*/ 1957025 w 1957025"/>
              <a:gd name="connsiteY3" fmla="*/ 755666 h 1385563"/>
              <a:gd name="connsiteX4" fmla="*/ 1852024 w 1957025"/>
              <a:gd name="connsiteY4" fmla="*/ 1303067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388316 w 1957025"/>
              <a:gd name="connsiteY2" fmla="*/ 492551 h 1385563"/>
              <a:gd name="connsiteX3" fmla="*/ 1957025 w 1957025"/>
              <a:gd name="connsiteY3" fmla="*/ 755664 h 1385563"/>
              <a:gd name="connsiteX4" fmla="*/ 1852024 w 1957025"/>
              <a:gd name="connsiteY4" fmla="*/ 1303065 h 1385563"/>
              <a:gd name="connsiteX5" fmla="*/ 404010 w 1957025"/>
              <a:gd name="connsiteY5" fmla="*/ 895344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  <a:gd name="connsiteX0" fmla="*/ 0 w 1957025"/>
              <a:gd name="connsiteY0" fmla="*/ 1111655 h 1385563"/>
              <a:gd name="connsiteX1" fmla="*/ 404010 w 1957025"/>
              <a:gd name="connsiteY1" fmla="*/ 1 h 1385563"/>
              <a:gd name="connsiteX2" fmla="*/ 388316 w 1957025"/>
              <a:gd name="connsiteY2" fmla="*/ 492553 h 1385563"/>
              <a:gd name="connsiteX3" fmla="*/ 1957025 w 1957025"/>
              <a:gd name="connsiteY3" fmla="*/ 755666 h 1385563"/>
              <a:gd name="connsiteX4" fmla="*/ 1863349 w 1957025"/>
              <a:gd name="connsiteY4" fmla="*/ 1283888 h 1385563"/>
              <a:gd name="connsiteX5" fmla="*/ 404010 w 1957025"/>
              <a:gd name="connsiteY5" fmla="*/ 895346 h 1385563"/>
              <a:gd name="connsiteX6" fmla="*/ 458982 w 1957025"/>
              <a:gd name="connsiteY6" fmla="*/ 1385564 h 1385563"/>
              <a:gd name="connsiteX7" fmla="*/ 0 w 1957025"/>
              <a:gd name="connsiteY7" fmla="*/ 1111655 h 1385563"/>
              <a:gd name="connsiteX0" fmla="*/ 0 w 1957025"/>
              <a:gd name="connsiteY0" fmla="*/ 1111653 h 1385563"/>
              <a:gd name="connsiteX1" fmla="*/ 404010 w 1957025"/>
              <a:gd name="connsiteY1" fmla="*/ -1 h 1385563"/>
              <a:gd name="connsiteX2" fmla="*/ 388316 w 1957025"/>
              <a:gd name="connsiteY2" fmla="*/ 492551 h 1385563"/>
              <a:gd name="connsiteX3" fmla="*/ 1957025 w 1957025"/>
              <a:gd name="connsiteY3" fmla="*/ 755664 h 1385563"/>
              <a:gd name="connsiteX4" fmla="*/ 1863349 w 1957025"/>
              <a:gd name="connsiteY4" fmla="*/ 1283886 h 1385563"/>
              <a:gd name="connsiteX5" fmla="*/ 429263 w 1957025"/>
              <a:gd name="connsiteY5" fmla="*/ 969840 h 1385563"/>
              <a:gd name="connsiteX6" fmla="*/ 458982 w 1957025"/>
              <a:gd name="connsiteY6" fmla="*/ 1385562 h 1385563"/>
              <a:gd name="connsiteX7" fmla="*/ 0 w 1957025"/>
              <a:gd name="connsiteY7" fmla="*/ 1111653 h 138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7025" h="1385563">
                <a:moveTo>
                  <a:pt x="0" y="1111653"/>
                </a:moveTo>
                <a:lnTo>
                  <a:pt x="404010" y="-1"/>
                </a:lnTo>
                <a:lnTo>
                  <a:pt x="388316" y="492551"/>
                </a:lnTo>
                <a:cubicBezTo>
                  <a:pt x="868756" y="159524"/>
                  <a:pt x="1243311" y="-165508"/>
                  <a:pt x="1957025" y="755664"/>
                </a:cubicBezTo>
                <a:lnTo>
                  <a:pt x="1863349" y="1283886"/>
                </a:lnTo>
                <a:cubicBezTo>
                  <a:pt x="1218530" y="541818"/>
                  <a:pt x="1118690" y="776600"/>
                  <a:pt x="429263" y="969840"/>
                </a:cubicBezTo>
                <a:cubicBezTo>
                  <a:pt x="428432" y="1031665"/>
                  <a:pt x="440658" y="1222156"/>
                  <a:pt x="458982" y="1385562"/>
                </a:cubicBezTo>
                <a:lnTo>
                  <a:pt x="0" y="1111653"/>
                </a:lnTo>
                <a:close/>
              </a:path>
            </a:pathLst>
          </a:custGeom>
          <a:solidFill>
            <a:srgbClr val="FB92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9B37585-11B9-3FF2-6EA5-F421BFF2724D}"/>
              </a:ext>
            </a:extLst>
          </p:cNvPr>
          <p:cNvSpPr txBox="1"/>
          <p:nvPr/>
        </p:nvSpPr>
        <p:spPr>
          <a:xfrm>
            <a:off x="2307813" y="2724938"/>
            <a:ext cx="42965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Iterative E-learning Development (ADDIE)</a:t>
            </a:r>
            <a:endParaRPr lang="en-CA" sz="3600" b="1" dirty="0"/>
          </a:p>
        </p:txBody>
      </p:sp>
      <p:sp>
        <p:nvSpPr>
          <p:cNvPr id="39" name="Arrow: Left 23">
            <a:extLst>
              <a:ext uri="{FF2B5EF4-FFF2-40B4-BE49-F238E27FC236}">
                <a16:creationId xmlns:a16="http://schemas.microsoft.com/office/drawing/2014/main" id="{3281A77A-B20F-102C-508B-AC9F649A1F18}"/>
              </a:ext>
            </a:extLst>
          </p:cNvPr>
          <p:cNvSpPr/>
          <p:nvPr/>
        </p:nvSpPr>
        <p:spPr>
          <a:xfrm rot="18847697">
            <a:off x="2049489" y="1340356"/>
            <a:ext cx="1476106" cy="598846"/>
          </a:xfrm>
          <a:custGeom>
            <a:avLst/>
            <a:gdLst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596895 h 1193790"/>
              <a:gd name="connsiteX1" fmla="*/ 596895 w 2162755"/>
              <a:gd name="connsiteY1" fmla="*/ 0 h 1193790"/>
              <a:gd name="connsiteX2" fmla="*/ 596895 w 2162755"/>
              <a:gd name="connsiteY2" fmla="*/ 298448 h 1193790"/>
              <a:gd name="connsiteX3" fmla="*/ 2162755 w 2162755"/>
              <a:gd name="connsiteY3" fmla="*/ 298448 h 1193790"/>
              <a:gd name="connsiteX4" fmla="*/ 2162755 w 2162755"/>
              <a:gd name="connsiteY4" fmla="*/ 895343 h 1193790"/>
              <a:gd name="connsiteX5" fmla="*/ 596895 w 2162755"/>
              <a:gd name="connsiteY5" fmla="*/ 895343 h 1193790"/>
              <a:gd name="connsiteX6" fmla="*/ 596895 w 2162755"/>
              <a:gd name="connsiteY6" fmla="*/ 1193790 h 1193790"/>
              <a:gd name="connsiteX7" fmla="*/ 0 w 2162755"/>
              <a:gd name="connsiteY7" fmla="*/ 596895 h 1193790"/>
              <a:gd name="connsiteX0" fmla="*/ 0 w 2162755"/>
              <a:gd name="connsiteY0" fmla="*/ 637849 h 1234744"/>
              <a:gd name="connsiteX1" fmla="*/ 596895 w 2162755"/>
              <a:gd name="connsiteY1" fmla="*/ 40954 h 1234744"/>
              <a:gd name="connsiteX2" fmla="*/ 596895 w 2162755"/>
              <a:gd name="connsiteY2" fmla="*/ 339402 h 1234744"/>
              <a:gd name="connsiteX3" fmla="*/ 2162755 w 2162755"/>
              <a:gd name="connsiteY3" fmla="*/ 339402 h 1234744"/>
              <a:gd name="connsiteX4" fmla="*/ 2162755 w 2162755"/>
              <a:gd name="connsiteY4" fmla="*/ 936297 h 1234744"/>
              <a:gd name="connsiteX5" fmla="*/ 596895 w 2162755"/>
              <a:gd name="connsiteY5" fmla="*/ 936297 h 1234744"/>
              <a:gd name="connsiteX6" fmla="*/ 596895 w 2162755"/>
              <a:gd name="connsiteY6" fmla="*/ 1234744 h 1234744"/>
              <a:gd name="connsiteX7" fmla="*/ 0 w 2162755"/>
              <a:gd name="connsiteY7" fmla="*/ 637849 h 1234744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62755"/>
              <a:gd name="connsiteY0" fmla="*/ 748880 h 1345775"/>
              <a:gd name="connsiteX1" fmla="*/ 596895 w 2162755"/>
              <a:gd name="connsiteY1" fmla="*/ 151985 h 1345775"/>
              <a:gd name="connsiteX2" fmla="*/ 596895 w 2162755"/>
              <a:gd name="connsiteY2" fmla="*/ 450433 h 1345775"/>
              <a:gd name="connsiteX3" fmla="*/ 2162755 w 2162755"/>
              <a:gd name="connsiteY3" fmla="*/ 450433 h 1345775"/>
              <a:gd name="connsiteX4" fmla="*/ 2162755 w 2162755"/>
              <a:gd name="connsiteY4" fmla="*/ 1047328 h 1345775"/>
              <a:gd name="connsiteX5" fmla="*/ 596895 w 2162755"/>
              <a:gd name="connsiteY5" fmla="*/ 1047328 h 1345775"/>
              <a:gd name="connsiteX6" fmla="*/ 596895 w 2162755"/>
              <a:gd name="connsiteY6" fmla="*/ 1345775 h 1345775"/>
              <a:gd name="connsiteX7" fmla="*/ 0 w 2162755"/>
              <a:gd name="connsiteY7" fmla="*/ 748880 h 1345775"/>
              <a:gd name="connsiteX0" fmla="*/ 0 w 2154803"/>
              <a:gd name="connsiteY0" fmla="*/ 892259 h 1345775"/>
              <a:gd name="connsiteX1" fmla="*/ 588943 w 2154803"/>
              <a:gd name="connsiteY1" fmla="*/ 151985 h 1345775"/>
              <a:gd name="connsiteX2" fmla="*/ 588943 w 2154803"/>
              <a:gd name="connsiteY2" fmla="*/ 450433 h 1345775"/>
              <a:gd name="connsiteX3" fmla="*/ 2154803 w 2154803"/>
              <a:gd name="connsiteY3" fmla="*/ 450433 h 1345775"/>
              <a:gd name="connsiteX4" fmla="*/ 2154803 w 2154803"/>
              <a:gd name="connsiteY4" fmla="*/ 1047328 h 1345775"/>
              <a:gd name="connsiteX5" fmla="*/ 588943 w 2154803"/>
              <a:gd name="connsiteY5" fmla="*/ 1047328 h 1345775"/>
              <a:gd name="connsiteX6" fmla="*/ 588943 w 2154803"/>
              <a:gd name="connsiteY6" fmla="*/ 1345775 h 1345775"/>
              <a:gd name="connsiteX7" fmla="*/ 0 w 2154803"/>
              <a:gd name="connsiteY7" fmla="*/ 892259 h 1345775"/>
              <a:gd name="connsiteX0" fmla="*/ 0 w 2154803"/>
              <a:gd name="connsiteY0" fmla="*/ 892259 h 1519381"/>
              <a:gd name="connsiteX1" fmla="*/ 588943 w 2154803"/>
              <a:gd name="connsiteY1" fmla="*/ 151985 h 1519381"/>
              <a:gd name="connsiteX2" fmla="*/ 588943 w 2154803"/>
              <a:gd name="connsiteY2" fmla="*/ 450433 h 1519381"/>
              <a:gd name="connsiteX3" fmla="*/ 2154803 w 2154803"/>
              <a:gd name="connsiteY3" fmla="*/ 450433 h 1519381"/>
              <a:gd name="connsiteX4" fmla="*/ 2043484 w 2154803"/>
              <a:gd name="connsiteY4" fmla="*/ 1519381 h 1519381"/>
              <a:gd name="connsiteX5" fmla="*/ 588943 w 2154803"/>
              <a:gd name="connsiteY5" fmla="*/ 1047328 h 1519381"/>
              <a:gd name="connsiteX6" fmla="*/ 588943 w 2154803"/>
              <a:gd name="connsiteY6" fmla="*/ 1345775 h 1519381"/>
              <a:gd name="connsiteX7" fmla="*/ 0 w 2154803"/>
              <a:gd name="connsiteY7" fmla="*/ 892259 h 1519381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202511"/>
              <a:gd name="connsiteY0" fmla="*/ 740275 h 1367397"/>
              <a:gd name="connsiteX1" fmla="*/ 588943 w 2202511"/>
              <a:gd name="connsiteY1" fmla="*/ 1 h 1367397"/>
              <a:gd name="connsiteX2" fmla="*/ 588943 w 2202511"/>
              <a:gd name="connsiteY2" fmla="*/ 298449 h 1367397"/>
              <a:gd name="connsiteX3" fmla="*/ 2202511 w 2202511"/>
              <a:gd name="connsiteY3" fmla="*/ 824967 h 1367397"/>
              <a:gd name="connsiteX4" fmla="*/ 2043484 w 2202511"/>
              <a:gd name="connsiteY4" fmla="*/ 1367397 h 1367397"/>
              <a:gd name="connsiteX5" fmla="*/ 588943 w 2202511"/>
              <a:gd name="connsiteY5" fmla="*/ 895344 h 1367397"/>
              <a:gd name="connsiteX6" fmla="*/ 588943 w 2202511"/>
              <a:gd name="connsiteY6" fmla="*/ 1193791 h 1367397"/>
              <a:gd name="connsiteX7" fmla="*/ 0 w 2202511"/>
              <a:gd name="connsiteY7" fmla="*/ 740275 h 1367397"/>
              <a:gd name="connsiteX0" fmla="*/ 0 w 2140027"/>
              <a:gd name="connsiteY0" fmla="*/ 504247 h 1367397"/>
              <a:gd name="connsiteX1" fmla="*/ 526459 w 2140027"/>
              <a:gd name="connsiteY1" fmla="*/ 1 h 1367397"/>
              <a:gd name="connsiteX2" fmla="*/ 526459 w 2140027"/>
              <a:gd name="connsiteY2" fmla="*/ 298449 h 1367397"/>
              <a:gd name="connsiteX3" fmla="*/ 2140027 w 2140027"/>
              <a:gd name="connsiteY3" fmla="*/ 824967 h 1367397"/>
              <a:gd name="connsiteX4" fmla="*/ 1981000 w 2140027"/>
              <a:gd name="connsiteY4" fmla="*/ 1367397 h 1367397"/>
              <a:gd name="connsiteX5" fmla="*/ 526459 w 2140027"/>
              <a:gd name="connsiteY5" fmla="*/ 895344 h 1367397"/>
              <a:gd name="connsiteX6" fmla="*/ 526459 w 2140027"/>
              <a:gd name="connsiteY6" fmla="*/ 1193791 h 1367397"/>
              <a:gd name="connsiteX7" fmla="*/ 0 w 2140027"/>
              <a:gd name="connsiteY7" fmla="*/ 504247 h 136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0027" h="1367397">
                <a:moveTo>
                  <a:pt x="0" y="504247"/>
                </a:moveTo>
                <a:lnTo>
                  <a:pt x="526459" y="1"/>
                </a:lnTo>
                <a:lnTo>
                  <a:pt x="526459" y="298449"/>
                </a:lnTo>
                <a:cubicBezTo>
                  <a:pt x="1258386" y="315598"/>
                  <a:pt x="1624897" y="525158"/>
                  <a:pt x="2140027" y="824967"/>
                </a:cubicBezTo>
                <a:lnTo>
                  <a:pt x="1981000" y="1367397"/>
                </a:lnTo>
                <a:cubicBezTo>
                  <a:pt x="1357089" y="1031650"/>
                  <a:pt x="1334658" y="959767"/>
                  <a:pt x="526459" y="895344"/>
                </a:cubicBezTo>
                <a:lnTo>
                  <a:pt x="526459" y="1193791"/>
                </a:lnTo>
                <a:lnTo>
                  <a:pt x="0" y="504247"/>
                </a:lnTo>
                <a:close/>
              </a:path>
            </a:pathLst>
          </a:custGeom>
          <a:solidFill>
            <a:srgbClr val="FB92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Circle: Hollow 39">
            <a:extLst>
              <a:ext uri="{FF2B5EF4-FFF2-40B4-BE49-F238E27FC236}">
                <a16:creationId xmlns:a16="http://schemas.microsoft.com/office/drawing/2014/main" id="{15B73D68-070A-5640-9307-D388EC17682E}"/>
              </a:ext>
            </a:extLst>
          </p:cNvPr>
          <p:cNvSpPr/>
          <p:nvPr/>
        </p:nvSpPr>
        <p:spPr>
          <a:xfrm>
            <a:off x="5742579" y="4070570"/>
            <a:ext cx="1653872" cy="1407380"/>
          </a:xfrm>
          <a:prstGeom prst="donut">
            <a:avLst/>
          </a:prstGeom>
          <a:solidFill>
            <a:srgbClr val="FB92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707C35C-F37B-7375-1028-44A6217C3DFC}"/>
              </a:ext>
            </a:extLst>
          </p:cNvPr>
          <p:cNvSpPr txBox="1"/>
          <p:nvPr/>
        </p:nvSpPr>
        <p:spPr>
          <a:xfrm>
            <a:off x="6077446" y="5053611"/>
            <a:ext cx="1107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Evaluate</a:t>
            </a:r>
            <a:endParaRPr lang="en-CA" sz="2000" dirty="0"/>
          </a:p>
        </p:txBody>
      </p:sp>
      <p:pic>
        <p:nvPicPr>
          <p:cNvPr id="44" name="Graphic 43" descr="Bar graph with upward trend with solid fill">
            <a:extLst>
              <a:ext uri="{FF2B5EF4-FFF2-40B4-BE49-F238E27FC236}">
                <a16:creationId xmlns:a16="http://schemas.microsoft.com/office/drawing/2014/main" id="{9DE4B919-4AEC-6D10-2056-01FCA90FF73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60076" y="4451339"/>
            <a:ext cx="618877" cy="61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68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BC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Komal Gulati</dc:creator>
  <cp:lastModifiedBy>Gulati, Komal [VCH]</cp:lastModifiedBy>
  <cp:revision>5</cp:revision>
  <dcterms:created xsi:type="dcterms:W3CDTF">2024-03-13T16:38:32Z</dcterms:created>
  <dcterms:modified xsi:type="dcterms:W3CDTF">2024-03-14T16:10:44Z</dcterms:modified>
</cp:coreProperties>
</file>