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82" r:id="rId3"/>
    <p:sldId id="260" r:id="rId4"/>
    <p:sldId id="258" r:id="rId5"/>
    <p:sldId id="279" r:id="rId6"/>
    <p:sldId id="262" r:id="rId7"/>
    <p:sldId id="273" r:id="rId8"/>
    <p:sldId id="266" r:id="rId9"/>
    <p:sldId id="286" r:id="rId10"/>
    <p:sldId id="278" r:id="rId11"/>
    <p:sldId id="283" r:id="rId12"/>
    <p:sldId id="281" r:id="rId13"/>
    <p:sldId id="284" r:id="rId14"/>
    <p:sldId id="287" r:id="rId15"/>
    <p:sldId id="285" r:id="rId16"/>
    <p:sldId id="280" r:id="rId17"/>
    <p:sldId id="259" r:id="rId18"/>
    <p:sldId id="275" r:id="rId19"/>
    <p:sldId id="288" r:id="rId20"/>
    <p:sldId id="276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4EFB8D-0655-64D6-89EC-61920569EBE8}" v="6" dt="2025-06-19T18:58:38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ve, Marita [VCH]" userId="S::marita.gove@vch.ca::d2d7d904-1953-49e9-bed3-fe68a425c01e" providerId="AD" clId="Web-{A1839E4F-394C-767F-C61F-373FF27AFE73}"/>
    <pc:docChg chg="modSld">
      <pc:chgData name="Gove, Marita [VCH]" userId="S::marita.gove@vch.ca::d2d7d904-1953-49e9-bed3-fe68a425c01e" providerId="AD" clId="Web-{A1839E4F-394C-767F-C61F-373FF27AFE73}" dt="2025-06-09T20:08:15.814" v="26"/>
      <pc:docMkLst>
        <pc:docMk/>
      </pc:docMkLst>
      <pc:sldChg chg="addSp delSp addAnim delAnim">
        <pc:chgData name="Gove, Marita [VCH]" userId="S::marita.gove@vch.ca::d2d7d904-1953-49e9-bed3-fe68a425c01e" providerId="AD" clId="Web-{A1839E4F-394C-767F-C61F-373FF27AFE73}" dt="2025-06-09T20:08:15.814" v="26"/>
        <pc:sldMkLst>
          <pc:docMk/>
          <pc:sldMk cId="3056608091" sldId="266"/>
        </pc:sldMkLst>
        <pc:spChg chg="add">
          <ac:chgData name="Gove, Marita [VCH]" userId="S::marita.gove@vch.ca::d2d7d904-1953-49e9-bed3-fe68a425c01e" providerId="AD" clId="Web-{A1839E4F-394C-767F-C61F-373FF27AFE73}" dt="2025-06-09T20:08:06.689" v="25"/>
          <ac:spMkLst>
            <pc:docMk/>
            <pc:sldMk cId="3056608091" sldId="266"/>
            <ac:spMk id="7" creationId="{6A6E245C-AC8A-B5FA-9CE8-12C1526A17C0}"/>
          </ac:spMkLst>
        </pc:spChg>
        <pc:spChg chg="del">
          <ac:chgData name="Gove, Marita [VCH]" userId="S::marita.gove@vch.ca::d2d7d904-1953-49e9-bed3-fe68a425c01e" providerId="AD" clId="Web-{A1839E4F-394C-767F-C61F-373FF27AFE73}" dt="2025-06-09T20:08:15.814" v="26"/>
          <ac:spMkLst>
            <pc:docMk/>
            <pc:sldMk cId="3056608091" sldId="266"/>
            <ac:spMk id="10" creationId="{F9D5E18E-B3AA-4399-A67B-3169C5934825}"/>
          </ac:spMkLst>
        </pc:spChg>
      </pc:sldChg>
      <pc:sldChg chg="modSp">
        <pc:chgData name="Gove, Marita [VCH]" userId="S::marita.gove@vch.ca::d2d7d904-1953-49e9-bed3-fe68a425c01e" providerId="AD" clId="Web-{A1839E4F-394C-767F-C61F-373FF27AFE73}" dt="2025-06-09T19:40:00.095" v="24" actId="20577"/>
        <pc:sldMkLst>
          <pc:docMk/>
          <pc:sldMk cId="3244132675" sldId="277"/>
        </pc:sldMkLst>
        <pc:spChg chg="mod">
          <ac:chgData name="Gove, Marita [VCH]" userId="S::marita.gove@vch.ca::d2d7d904-1953-49e9-bed3-fe68a425c01e" providerId="AD" clId="Web-{A1839E4F-394C-767F-C61F-373FF27AFE73}" dt="2025-06-09T19:40:00.095" v="24" actId="20577"/>
          <ac:spMkLst>
            <pc:docMk/>
            <pc:sldMk cId="3244132675" sldId="277"/>
            <ac:spMk id="3" creationId="{B863A49F-2A3C-D42A-647B-BFFA58606F01}"/>
          </ac:spMkLst>
        </pc:spChg>
      </pc:sldChg>
    </pc:docChg>
  </pc:docChgLst>
  <pc:docChgLst>
    <pc:chgData name="Gove, Marita [VCH]" userId="d2d7d904-1953-49e9-bed3-fe68a425c01e" providerId="ADAL" clId="{AE859D0C-ADE6-4111-B602-E41B963059F3}"/>
    <pc:docChg chg="custSel addSld modSld">
      <pc:chgData name="Gove, Marita [VCH]" userId="d2d7d904-1953-49e9-bed3-fe68a425c01e" providerId="ADAL" clId="{AE859D0C-ADE6-4111-B602-E41B963059F3}" dt="2025-06-17T00:35:50.639" v="14" actId="1076"/>
      <pc:docMkLst>
        <pc:docMk/>
      </pc:docMkLst>
      <pc:sldChg chg="addSp delSp modSp mod">
        <pc:chgData name="Gove, Marita [VCH]" userId="d2d7d904-1953-49e9-bed3-fe68a425c01e" providerId="ADAL" clId="{AE859D0C-ADE6-4111-B602-E41B963059F3}" dt="2025-06-17T00:35:16.338" v="10" actId="1076"/>
        <pc:sldMkLst>
          <pc:docMk/>
          <pc:sldMk cId="664480090" sldId="275"/>
        </pc:sldMkLst>
        <pc:picChg chg="add del mod">
          <ac:chgData name="Gove, Marita [VCH]" userId="d2d7d904-1953-49e9-bed3-fe68a425c01e" providerId="ADAL" clId="{AE859D0C-ADE6-4111-B602-E41B963059F3}" dt="2025-06-17T00:35:08.678" v="7" actId="478"/>
          <ac:picMkLst>
            <pc:docMk/>
            <pc:sldMk cId="664480090" sldId="275"/>
            <ac:picMk id="8" creationId="{6A8978DE-B111-CE4F-28C3-2C16CA88B3CF}"/>
          </ac:picMkLst>
        </pc:picChg>
        <pc:picChg chg="add mod">
          <ac:chgData name="Gove, Marita [VCH]" userId="d2d7d904-1953-49e9-bed3-fe68a425c01e" providerId="ADAL" clId="{AE859D0C-ADE6-4111-B602-E41B963059F3}" dt="2025-06-17T00:35:16.338" v="10" actId="1076"/>
          <ac:picMkLst>
            <pc:docMk/>
            <pc:sldMk cId="664480090" sldId="275"/>
            <ac:picMk id="10" creationId="{72D215B8-F0B1-54DB-154D-A29901DAC146}"/>
          </ac:picMkLst>
        </pc:picChg>
      </pc:sldChg>
      <pc:sldChg chg="addSp delSp modSp add mod">
        <pc:chgData name="Gove, Marita [VCH]" userId="d2d7d904-1953-49e9-bed3-fe68a425c01e" providerId="ADAL" clId="{AE859D0C-ADE6-4111-B602-E41B963059F3}" dt="2025-06-17T00:35:50.639" v="14" actId="1076"/>
        <pc:sldMkLst>
          <pc:docMk/>
          <pc:sldMk cId="487791217" sldId="288"/>
        </pc:sldMkLst>
        <pc:picChg chg="add mod">
          <ac:chgData name="Gove, Marita [VCH]" userId="d2d7d904-1953-49e9-bed3-fe68a425c01e" providerId="ADAL" clId="{AE859D0C-ADE6-4111-B602-E41B963059F3}" dt="2025-06-17T00:35:50.639" v="14" actId="1076"/>
          <ac:picMkLst>
            <pc:docMk/>
            <pc:sldMk cId="487791217" sldId="288"/>
            <ac:picMk id="3" creationId="{64AD32F4-04D7-CBA1-33DC-A1F7F060128C}"/>
          </ac:picMkLst>
        </pc:picChg>
        <pc:picChg chg="del">
          <ac:chgData name="Gove, Marita [VCH]" userId="d2d7d904-1953-49e9-bed3-fe68a425c01e" providerId="ADAL" clId="{AE859D0C-ADE6-4111-B602-E41B963059F3}" dt="2025-06-17T00:33:25.202" v="5" actId="478"/>
          <ac:picMkLst>
            <pc:docMk/>
            <pc:sldMk cId="487791217" sldId="288"/>
            <ac:picMk id="8" creationId="{6A8978DE-B111-CE4F-28C3-2C16CA88B3CF}"/>
          </ac:picMkLst>
        </pc:picChg>
      </pc:sldChg>
    </pc:docChg>
  </pc:docChgLst>
  <pc:docChgLst>
    <pc:chgData name="Gove, Marita [VCH]" userId="S::marita.gove@vch.ca::d2d7d904-1953-49e9-bed3-fe68a425c01e" providerId="AD" clId="Web-{C8CBB05D-94F6-E285-56AF-97934DA765A3}"/>
    <pc:docChg chg="addSld delSld modSld sldOrd">
      <pc:chgData name="Gove, Marita [VCH]" userId="S::marita.gove@vch.ca::d2d7d904-1953-49e9-bed3-fe68a425c01e" providerId="AD" clId="Web-{C8CBB05D-94F6-E285-56AF-97934DA765A3}" dt="2025-06-16T22:41:13.202" v="57" actId="1076"/>
      <pc:docMkLst>
        <pc:docMk/>
      </pc:docMkLst>
      <pc:sldChg chg="modSp ord">
        <pc:chgData name="Gove, Marita [VCH]" userId="S::marita.gove@vch.ca::d2d7d904-1953-49e9-bed3-fe68a425c01e" providerId="AD" clId="Web-{C8CBB05D-94F6-E285-56AF-97934DA765A3}" dt="2025-06-16T22:41:02.749" v="55" actId="20577"/>
        <pc:sldMkLst>
          <pc:docMk/>
          <pc:sldMk cId="3088770825" sldId="278"/>
        </pc:sldMkLst>
        <pc:spChg chg="mod">
          <ac:chgData name="Gove, Marita [VCH]" userId="S::marita.gove@vch.ca::d2d7d904-1953-49e9-bed3-fe68a425c01e" providerId="AD" clId="Web-{C8CBB05D-94F6-E285-56AF-97934DA765A3}" dt="2025-06-16T22:41:02.749" v="55" actId="20577"/>
          <ac:spMkLst>
            <pc:docMk/>
            <pc:sldMk cId="3088770825" sldId="278"/>
            <ac:spMk id="10" creationId="{8BAE67DB-0764-E1CA-FBE0-15D5BD23285E}"/>
          </ac:spMkLst>
        </pc:spChg>
      </pc:sldChg>
      <pc:sldChg chg="modSp">
        <pc:chgData name="Gove, Marita [VCH]" userId="S::marita.gove@vch.ca::d2d7d904-1953-49e9-bed3-fe68a425c01e" providerId="AD" clId="Web-{C8CBB05D-94F6-E285-56AF-97934DA765A3}" dt="2025-06-16T22:41:13.202" v="57" actId="1076"/>
        <pc:sldMkLst>
          <pc:docMk/>
          <pc:sldMk cId="1311723322" sldId="281"/>
        </pc:sldMkLst>
        <pc:spChg chg="mod">
          <ac:chgData name="Gove, Marita [VCH]" userId="S::marita.gove@vch.ca::d2d7d904-1953-49e9-bed3-fe68a425c01e" providerId="AD" clId="Web-{C8CBB05D-94F6-E285-56AF-97934DA765A3}" dt="2025-06-16T22:41:10.624" v="56" actId="1076"/>
          <ac:spMkLst>
            <pc:docMk/>
            <pc:sldMk cId="1311723322" sldId="281"/>
            <ac:spMk id="5" creationId="{C615DBF5-2B6E-38DC-A8C3-E0651B5DC91A}"/>
          </ac:spMkLst>
        </pc:spChg>
        <pc:picChg chg="mod">
          <ac:chgData name="Gove, Marita [VCH]" userId="S::marita.gove@vch.ca::d2d7d904-1953-49e9-bed3-fe68a425c01e" providerId="AD" clId="Web-{C8CBB05D-94F6-E285-56AF-97934DA765A3}" dt="2025-06-16T22:41:13.202" v="57" actId="1076"/>
          <ac:picMkLst>
            <pc:docMk/>
            <pc:sldMk cId="1311723322" sldId="281"/>
            <ac:picMk id="4" creationId="{137EE732-9211-AD2A-C556-616D5FA73AA5}"/>
          </ac:picMkLst>
        </pc:picChg>
      </pc:sldChg>
      <pc:sldChg chg="modSp">
        <pc:chgData name="Gove, Marita [VCH]" userId="S::marita.gove@vch.ca::d2d7d904-1953-49e9-bed3-fe68a425c01e" providerId="AD" clId="Web-{C8CBB05D-94F6-E285-56AF-97934DA765A3}" dt="2025-06-16T22:40:56.858" v="54" actId="20577"/>
        <pc:sldMkLst>
          <pc:docMk/>
          <pc:sldMk cId="647255488" sldId="283"/>
        </pc:sldMkLst>
        <pc:spChg chg="mod">
          <ac:chgData name="Gove, Marita [VCH]" userId="S::marita.gove@vch.ca::d2d7d904-1953-49e9-bed3-fe68a425c01e" providerId="AD" clId="Web-{C8CBB05D-94F6-E285-56AF-97934DA765A3}" dt="2025-06-16T22:40:56.858" v="54" actId="20577"/>
          <ac:spMkLst>
            <pc:docMk/>
            <pc:sldMk cId="647255488" sldId="283"/>
            <ac:spMk id="2" creationId="{08375717-7154-8205-77BF-79316AC277A3}"/>
          </ac:spMkLst>
        </pc:spChg>
        <pc:spChg chg="mod">
          <ac:chgData name="Gove, Marita [VCH]" userId="S::marita.gove@vch.ca::d2d7d904-1953-49e9-bed3-fe68a425c01e" providerId="AD" clId="Web-{C8CBB05D-94F6-E285-56AF-97934DA765A3}" dt="2025-06-16T22:40:35.483" v="46" actId="1076"/>
          <ac:spMkLst>
            <pc:docMk/>
            <pc:sldMk cId="647255488" sldId="283"/>
            <ac:spMk id="5" creationId="{45ABFC61-2D58-3AE2-27B4-F7C14CA8AAA0}"/>
          </ac:spMkLst>
        </pc:spChg>
        <pc:picChg chg="mod">
          <ac:chgData name="Gove, Marita [VCH]" userId="S::marita.gove@vch.ca::d2d7d904-1953-49e9-bed3-fe68a425c01e" providerId="AD" clId="Web-{C8CBB05D-94F6-E285-56AF-97934DA765A3}" dt="2025-06-16T22:40:38.827" v="47" actId="1076"/>
          <ac:picMkLst>
            <pc:docMk/>
            <pc:sldMk cId="647255488" sldId="283"/>
            <ac:picMk id="3" creationId="{343F84D6-FB43-55EE-B3E0-B97A646F5186}"/>
          </ac:picMkLst>
        </pc:picChg>
      </pc:sldChg>
      <pc:sldChg chg="delSp modSp add replId">
        <pc:chgData name="Gove, Marita [VCH]" userId="S::marita.gove@vch.ca::d2d7d904-1953-49e9-bed3-fe68a425c01e" providerId="AD" clId="Web-{C8CBB05D-94F6-E285-56AF-97934DA765A3}" dt="2025-06-16T22:39:32.638" v="10"/>
        <pc:sldMkLst>
          <pc:docMk/>
          <pc:sldMk cId="230026017" sldId="286"/>
        </pc:sldMkLst>
        <pc:spChg chg="mod">
          <ac:chgData name="Gove, Marita [VCH]" userId="S::marita.gove@vch.ca::d2d7d904-1953-49e9-bed3-fe68a425c01e" providerId="AD" clId="Web-{C8CBB05D-94F6-E285-56AF-97934DA765A3}" dt="2025-06-16T22:39:32.638" v="10"/>
          <ac:spMkLst>
            <pc:docMk/>
            <pc:sldMk cId="230026017" sldId="286"/>
            <ac:spMk id="8" creationId="{5D3FE918-6485-52F3-BDB9-35D7983EF7DC}"/>
          </ac:spMkLst>
        </pc:spChg>
        <pc:spChg chg="mod">
          <ac:chgData name="Gove, Marita [VCH]" userId="S::marita.gove@vch.ca::d2d7d904-1953-49e9-bed3-fe68a425c01e" providerId="AD" clId="Web-{C8CBB05D-94F6-E285-56AF-97934DA765A3}" dt="2025-06-16T22:39:16.685" v="8" actId="1076"/>
          <ac:spMkLst>
            <pc:docMk/>
            <pc:sldMk cId="230026017" sldId="286"/>
            <ac:spMk id="10" creationId="{C856887A-D25E-470E-1D73-3E0F9A023510}"/>
          </ac:spMkLst>
        </pc:spChg>
        <pc:picChg chg="del">
          <ac:chgData name="Gove, Marita [VCH]" userId="S::marita.gove@vch.ca::d2d7d904-1953-49e9-bed3-fe68a425c01e" providerId="AD" clId="Web-{C8CBB05D-94F6-E285-56AF-97934DA765A3}" dt="2025-06-16T22:39:01.950" v="6"/>
          <ac:picMkLst>
            <pc:docMk/>
            <pc:sldMk cId="230026017" sldId="286"/>
            <ac:picMk id="5" creationId="{79AC3935-577D-8D89-7796-20E64C991F7A}"/>
          </ac:picMkLst>
        </pc:picChg>
      </pc:sldChg>
      <pc:sldChg chg="add del replId">
        <pc:chgData name="Gove, Marita [VCH]" userId="S::marita.gove@vch.ca::d2d7d904-1953-49e9-bed3-fe68a425c01e" providerId="AD" clId="Web-{C8CBB05D-94F6-E285-56AF-97934DA765A3}" dt="2025-06-16T22:38:38.700" v="1"/>
        <pc:sldMkLst>
          <pc:docMk/>
          <pc:sldMk cId="421724056" sldId="286"/>
        </pc:sldMkLst>
      </pc:sldChg>
    </pc:docChg>
  </pc:docChgLst>
  <pc:docChgLst>
    <pc:chgData name="Gove, Marita [VCH]" userId="S::marita.gove@vch.ca::d2d7d904-1953-49e9-bed3-fe68a425c01e" providerId="AD" clId="Web-{34086BCC-8A5A-A11F-0BCC-FBB4D53E16C7}"/>
    <pc:docChg chg="addSld modSld">
      <pc:chgData name="Gove, Marita [VCH]" userId="S::marita.gove@vch.ca::d2d7d904-1953-49e9-bed3-fe68a425c01e" providerId="AD" clId="Web-{34086BCC-8A5A-A11F-0BCC-FBB4D53E16C7}" dt="2025-06-11T19:58:56.659" v="107" actId="1076"/>
      <pc:docMkLst>
        <pc:docMk/>
      </pc:docMkLst>
      <pc:sldChg chg="addSp modSp addAnim">
        <pc:chgData name="Gove, Marita [VCH]" userId="S::marita.gove@vch.ca::d2d7d904-1953-49e9-bed3-fe68a425c01e" providerId="AD" clId="Web-{34086BCC-8A5A-A11F-0BCC-FBB4D53E16C7}" dt="2025-06-11T19:49:39.338" v="62" actId="14100"/>
        <pc:sldMkLst>
          <pc:docMk/>
          <pc:sldMk cId="3056608091" sldId="266"/>
        </pc:sldMkLst>
        <pc:spChg chg="mod">
          <ac:chgData name="Gove, Marita [VCH]" userId="S::marita.gove@vch.ca::d2d7d904-1953-49e9-bed3-fe68a425c01e" providerId="AD" clId="Web-{34086BCC-8A5A-A11F-0BCC-FBB4D53E16C7}" dt="2025-06-11T19:42:35.223" v="14" actId="1076"/>
          <ac:spMkLst>
            <pc:docMk/>
            <pc:sldMk cId="3056608091" sldId="266"/>
            <ac:spMk id="5" creationId="{6E316A32-CD34-FC7B-C665-79092C95B6B9}"/>
          </ac:spMkLst>
        </pc:spChg>
        <pc:spChg chg="mod">
          <ac:chgData name="Gove, Marita [VCH]" userId="S::marita.gove@vch.ca::d2d7d904-1953-49e9-bed3-fe68a425c01e" providerId="AD" clId="Web-{34086BCC-8A5A-A11F-0BCC-FBB4D53E16C7}" dt="2025-06-11T19:43:13.239" v="16" actId="14100"/>
          <ac:spMkLst>
            <pc:docMk/>
            <pc:sldMk cId="3056608091" sldId="266"/>
            <ac:spMk id="7" creationId="{6A6E245C-AC8A-B5FA-9CE8-12C1526A17C0}"/>
          </ac:spMkLst>
        </pc:spChg>
        <pc:spChg chg="add mod">
          <ac:chgData name="Gove, Marita [VCH]" userId="S::marita.gove@vch.ca::d2d7d904-1953-49e9-bed3-fe68a425c01e" providerId="AD" clId="Web-{34086BCC-8A5A-A11F-0BCC-FBB4D53E16C7}" dt="2025-06-11T19:42:27.489" v="13" actId="1076"/>
          <ac:spMkLst>
            <pc:docMk/>
            <pc:sldMk cId="3056608091" sldId="266"/>
            <ac:spMk id="8" creationId="{60D3DC0C-6D29-BD22-7D6A-BF58F8019B5A}"/>
          </ac:spMkLst>
        </pc:spChg>
        <pc:spChg chg="add mod">
          <ac:chgData name="Gove, Marita [VCH]" userId="S::marita.gove@vch.ca::d2d7d904-1953-49e9-bed3-fe68a425c01e" providerId="AD" clId="Web-{34086BCC-8A5A-A11F-0BCC-FBB4D53E16C7}" dt="2025-06-11T19:43:23.458" v="18" actId="14100"/>
          <ac:spMkLst>
            <pc:docMk/>
            <pc:sldMk cId="3056608091" sldId="266"/>
            <ac:spMk id="12" creationId="{C3E37B3B-08E2-6D4D-00BD-CD7B4F936404}"/>
          </ac:spMkLst>
        </pc:spChg>
        <pc:spChg chg="mod">
          <ac:chgData name="Gove, Marita [VCH]" userId="S::marita.gove@vch.ca::d2d7d904-1953-49e9-bed3-fe68a425c01e" providerId="AD" clId="Web-{34086BCC-8A5A-A11F-0BCC-FBB4D53E16C7}" dt="2025-06-11T19:42:24.504" v="12" actId="1076"/>
          <ac:spMkLst>
            <pc:docMk/>
            <pc:sldMk cId="3056608091" sldId="266"/>
            <ac:spMk id="13" creationId="{E08A7293-3BB3-DBC3-BB87-AB54E91A367B}"/>
          </ac:spMkLst>
        </pc:spChg>
        <pc:spChg chg="add mod">
          <ac:chgData name="Gove, Marita [VCH]" userId="S::marita.gove@vch.ca::d2d7d904-1953-49e9-bed3-fe68a425c01e" providerId="AD" clId="Web-{34086BCC-8A5A-A11F-0BCC-FBB4D53E16C7}" dt="2025-06-11T19:49:39.338" v="62" actId="14100"/>
          <ac:spMkLst>
            <pc:docMk/>
            <pc:sldMk cId="3056608091" sldId="266"/>
            <ac:spMk id="15" creationId="{DE8EB6A9-3FCC-9473-EC9B-9EA5DBD32977}"/>
          </ac:spMkLst>
        </pc:spChg>
        <pc:picChg chg="mod">
          <ac:chgData name="Gove, Marita [VCH]" userId="S::marita.gove@vch.ca::d2d7d904-1953-49e9-bed3-fe68a425c01e" providerId="AD" clId="Web-{34086BCC-8A5A-A11F-0BCC-FBB4D53E16C7}" dt="2025-06-11T19:49:17.854" v="60" actId="1076"/>
          <ac:picMkLst>
            <pc:docMk/>
            <pc:sldMk cId="3056608091" sldId="266"/>
            <ac:picMk id="4" creationId="{9BC9EF86-2E77-86E8-BD55-61E7B03B5528}"/>
          </ac:picMkLst>
        </pc:picChg>
      </pc:sldChg>
      <pc:sldChg chg="addSp modSp new">
        <pc:chgData name="Gove, Marita [VCH]" userId="S::marita.gove@vch.ca::d2d7d904-1953-49e9-bed3-fe68a425c01e" providerId="AD" clId="Web-{34086BCC-8A5A-A11F-0BCC-FBB4D53E16C7}" dt="2025-06-11T19:58:56.659" v="107" actId="1076"/>
        <pc:sldMkLst>
          <pc:docMk/>
          <pc:sldMk cId="647255488" sldId="283"/>
        </pc:sldMkLst>
        <pc:spChg chg="mod">
          <ac:chgData name="Gove, Marita [VCH]" userId="S::marita.gove@vch.ca::d2d7d904-1953-49e9-bed3-fe68a425c01e" providerId="AD" clId="Web-{34086BCC-8A5A-A11F-0BCC-FBB4D53E16C7}" dt="2025-06-11T19:47:24.977" v="42" actId="20577"/>
          <ac:spMkLst>
            <pc:docMk/>
            <pc:sldMk cId="647255488" sldId="283"/>
            <ac:spMk id="2" creationId="{08375717-7154-8205-77BF-79316AC277A3}"/>
          </ac:spMkLst>
        </pc:spChg>
        <pc:spChg chg="add mod ord">
          <ac:chgData name="Gove, Marita [VCH]" userId="S::marita.gove@vch.ca::d2d7d904-1953-49e9-bed3-fe68a425c01e" providerId="AD" clId="Web-{34086BCC-8A5A-A11F-0BCC-FBB4D53E16C7}" dt="2025-06-11T19:58:53.737" v="106"/>
          <ac:spMkLst>
            <pc:docMk/>
            <pc:sldMk cId="647255488" sldId="283"/>
            <ac:spMk id="5" creationId="{45ABFC61-2D58-3AE2-27B4-F7C14CA8AAA0}"/>
          </ac:spMkLst>
        </pc:spChg>
        <pc:picChg chg="add mod">
          <ac:chgData name="Gove, Marita [VCH]" userId="S::marita.gove@vch.ca::d2d7d904-1953-49e9-bed3-fe68a425c01e" providerId="AD" clId="Web-{34086BCC-8A5A-A11F-0BCC-FBB4D53E16C7}" dt="2025-06-11T19:58:56.659" v="107" actId="1076"/>
          <ac:picMkLst>
            <pc:docMk/>
            <pc:sldMk cId="647255488" sldId="283"/>
            <ac:picMk id="3" creationId="{343F84D6-FB43-55EE-B3E0-B97A646F5186}"/>
          </ac:picMkLst>
        </pc:picChg>
      </pc:sldChg>
      <pc:sldChg chg="addSp delSp modSp add replId">
        <pc:chgData name="Gove, Marita [VCH]" userId="S::marita.gove@vch.ca::d2d7d904-1953-49e9-bed3-fe68a425c01e" providerId="AD" clId="Web-{34086BCC-8A5A-A11F-0BCC-FBB4D53E16C7}" dt="2025-06-11T19:57:54.299" v="102" actId="1076"/>
        <pc:sldMkLst>
          <pc:docMk/>
          <pc:sldMk cId="3763029485" sldId="284"/>
        </pc:sldMkLst>
        <pc:spChg chg="mod">
          <ac:chgData name="Gove, Marita [VCH]" userId="S::marita.gove@vch.ca::d2d7d904-1953-49e9-bed3-fe68a425c01e" providerId="AD" clId="Web-{34086BCC-8A5A-A11F-0BCC-FBB4D53E16C7}" dt="2025-06-11T19:48:02.275" v="53" actId="20577"/>
          <ac:spMkLst>
            <pc:docMk/>
            <pc:sldMk cId="3763029485" sldId="284"/>
            <ac:spMk id="2" creationId="{79480E79-A75D-2221-281E-91991C841F0E}"/>
          </ac:spMkLst>
        </pc:spChg>
        <pc:spChg chg="mod">
          <ac:chgData name="Gove, Marita [VCH]" userId="S::marita.gove@vch.ca::d2d7d904-1953-49e9-bed3-fe68a425c01e" providerId="AD" clId="Web-{34086BCC-8A5A-A11F-0BCC-FBB4D53E16C7}" dt="2025-06-11T19:54:19.327" v="94" actId="14100"/>
          <ac:spMkLst>
            <pc:docMk/>
            <pc:sldMk cId="3763029485" sldId="284"/>
            <ac:spMk id="5" creationId="{C2B34478-96A9-9399-3ED1-AC0D272DA232}"/>
          </ac:spMkLst>
        </pc:spChg>
        <pc:picChg chg="add del mod">
          <ac:chgData name="Gove, Marita [VCH]" userId="S::marita.gove@vch.ca::d2d7d904-1953-49e9-bed3-fe68a425c01e" providerId="AD" clId="Web-{34086BCC-8A5A-A11F-0BCC-FBB4D53E16C7}" dt="2025-06-11T19:54:27.624" v="98"/>
          <ac:picMkLst>
            <pc:docMk/>
            <pc:sldMk cId="3763029485" sldId="284"/>
            <ac:picMk id="3" creationId="{4D97E5A3-068D-2065-3581-DA628101ED58}"/>
          </ac:picMkLst>
        </pc:picChg>
        <pc:picChg chg="del">
          <ac:chgData name="Gove, Marita [VCH]" userId="S::marita.gove@vch.ca::d2d7d904-1953-49e9-bed3-fe68a425c01e" providerId="AD" clId="Web-{34086BCC-8A5A-A11F-0BCC-FBB4D53E16C7}" dt="2025-06-11T19:53:37.467" v="91"/>
          <ac:picMkLst>
            <pc:docMk/>
            <pc:sldMk cId="3763029485" sldId="284"/>
            <ac:picMk id="4" creationId="{9231062E-C38C-1D4E-CEAF-B8203F812368}"/>
          </ac:picMkLst>
        </pc:picChg>
        <pc:picChg chg="add del mod">
          <ac:chgData name="Gove, Marita [VCH]" userId="S::marita.gove@vch.ca::d2d7d904-1953-49e9-bed3-fe68a425c01e" providerId="AD" clId="Web-{34086BCC-8A5A-A11F-0BCC-FBB4D53E16C7}" dt="2025-06-11T19:56:03.266" v="100"/>
          <ac:picMkLst>
            <pc:docMk/>
            <pc:sldMk cId="3763029485" sldId="284"/>
            <ac:picMk id="6" creationId="{AE8BD906-B552-6352-A8D8-F71E1C97E385}"/>
          </ac:picMkLst>
        </pc:picChg>
        <pc:picChg chg="add mod">
          <ac:chgData name="Gove, Marita [VCH]" userId="S::marita.gove@vch.ca::d2d7d904-1953-49e9-bed3-fe68a425c01e" providerId="AD" clId="Web-{34086BCC-8A5A-A11F-0BCC-FBB4D53E16C7}" dt="2025-06-11T19:57:54.299" v="102" actId="1076"/>
          <ac:picMkLst>
            <pc:docMk/>
            <pc:sldMk cId="3763029485" sldId="284"/>
            <ac:picMk id="7" creationId="{4E161957-3941-7C41-23B9-EDF4738F6CDD}"/>
          </ac:picMkLst>
        </pc:picChg>
      </pc:sldChg>
      <pc:sldChg chg="addSp delSp modSp add replId">
        <pc:chgData name="Gove, Marita [VCH]" userId="S::marita.gove@vch.ca::d2d7d904-1953-49e9-bed3-fe68a425c01e" providerId="AD" clId="Web-{34086BCC-8A5A-A11F-0BCC-FBB4D53E16C7}" dt="2025-06-11T19:53:26.014" v="90" actId="14100"/>
        <pc:sldMkLst>
          <pc:docMk/>
          <pc:sldMk cId="989357095" sldId="285"/>
        </pc:sldMkLst>
        <pc:spChg chg="mod">
          <ac:chgData name="Gove, Marita [VCH]" userId="S::marita.gove@vch.ca::d2d7d904-1953-49e9-bed3-fe68a425c01e" providerId="AD" clId="Web-{34086BCC-8A5A-A11F-0BCC-FBB4D53E16C7}" dt="2025-06-11T19:53:26.014" v="90" actId="14100"/>
          <ac:spMkLst>
            <pc:docMk/>
            <pc:sldMk cId="989357095" sldId="285"/>
            <ac:spMk id="2" creationId="{8C7B1841-9F13-4E5F-BF89-B3339603A6BB}"/>
          </ac:spMkLst>
        </pc:spChg>
        <pc:spChg chg="mod">
          <ac:chgData name="Gove, Marita [VCH]" userId="S::marita.gove@vch.ca::d2d7d904-1953-49e9-bed3-fe68a425c01e" providerId="AD" clId="Web-{34086BCC-8A5A-A11F-0BCC-FBB4D53E16C7}" dt="2025-06-11T19:52:32.669" v="68"/>
          <ac:spMkLst>
            <pc:docMk/>
            <pc:sldMk cId="989357095" sldId="285"/>
            <ac:spMk id="5" creationId="{650640B5-A7DA-5AF6-1B3E-8468448E6AA6}"/>
          </ac:spMkLst>
        </pc:spChg>
        <pc:picChg chg="add mod">
          <ac:chgData name="Gove, Marita [VCH]" userId="S::marita.gove@vch.ca::d2d7d904-1953-49e9-bed3-fe68a425c01e" providerId="AD" clId="Web-{34086BCC-8A5A-A11F-0BCC-FBB4D53E16C7}" dt="2025-06-11T19:52:15.700" v="66" actId="1076"/>
          <ac:picMkLst>
            <pc:docMk/>
            <pc:sldMk cId="989357095" sldId="285"/>
            <ac:picMk id="3" creationId="{3EC1573F-F69E-0A27-186E-538C1CC90089}"/>
          </ac:picMkLst>
        </pc:picChg>
        <pc:picChg chg="del">
          <ac:chgData name="Gove, Marita [VCH]" userId="S::marita.gove@vch.ca::d2d7d904-1953-49e9-bed3-fe68a425c01e" providerId="AD" clId="Web-{34086BCC-8A5A-A11F-0BCC-FBB4D53E16C7}" dt="2025-06-11T19:52:09.841" v="64"/>
          <ac:picMkLst>
            <pc:docMk/>
            <pc:sldMk cId="989357095" sldId="285"/>
            <ac:picMk id="4" creationId="{741D3E37-7CB4-7E4C-7C20-F8AB26904686}"/>
          </ac:picMkLst>
        </pc:picChg>
      </pc:sldChg>
    </pc:docChg>
  </pc:docChgLst>
  <pc:docChgLst>
    <pc:chgData name="Gove, Marita [VCH]" userId="S::marita.gove@vch.ca::d2d7d904-1953-49e9-bed3-fe68a425c01e" providerId="AD" clId="Web-{7DA4E175-F4E7-3612-1D38-6C4A0B69506A}"/>
    <pc:docChg chg="addSld delSld modSld sldOrd">
      <pc:chgData name="Gove, Marita [VCH]" userId="S::marita.gove@vch.ca::d2d7d904-1953-49e9-bed3-fe68a425c01e" providerId="AD" clId="Web-{7DA4E175-F4E7-3612-1D38-6C4A0B69506A}" dt="2025-06-17T00:39:27.632" v="68"/>
      <pc:docMkLst>
        <pc:docMk/>
      </pc:docMkLst>
      <pc:sldChg chg="modAnim">
        <pc:chgData name="Gove, Marita [VCH]" userId="S::marita.gove@vch.ca::d2d7d904-1953-49e9-bed3-fe68a425c01e" providerId="AD" clId="Web-{7DA4E175-F4E7-3612-1D38-6C4A0B69506A}" dt="2025-06-17T00:39:27.632" v="68"/>
        <pc:sldMkLst>
          <pc:docMk/>
          <pc:sldMk cId="3056608091" sldId="266"/>
        </pc:sldMkLst>
      </pc:sldChg>
      <pc:sldChg chg="delSp modSp">
        <pc:chgData name="Gove, Marita [VCH]" userId="S::marita.gove@vch.ca::d2d7d904-1953-49e9-bed3-fe68a425c01e" providerId="AD" clId="Web-{7DA4E175-F4E7-3612-1D38-6C4A0B69506A}" dt="2025-06-17T00:32:16.573" v="62"/>
        <pc:sldMkLst>
          <pc:docMk/>
          <pc:sldMk cId="664480090" sldId="275"/>
        </pc:sldMkLst>
        <pc:spChg chg="del">
          <ac:chgData name="Gove, Marita [VCH]" userId="S::marita.gove@vch.ca::d2d7d904-1953-49e9-bed3-fe68a425c01e" providerId="AD" clId="Web-{7DA4E175-F4E7-3612-1D38-6C4A0B69506A}" dt="2025-06-17T00:32:10.683" v="58"/>
          <ac:spMkLst>
            <pc:docMk/>
            <pc:sldMk cId="664480090" sldId="275"/>
            <ac:spMk id="4" creationId="{AD64220E-BAEF-7DEB-8A86-7920A164523B}"/>
          </ac:spMkLst>
        </pc:spChg>
        <pc:spChg chg="del">
          <ac:chgData name="Gove, Marita [VCH]" userId="S::marita.gove@vch.ca::d2d7d904-1953-49e9-bed3-fe68a425c01e" providerId="AD" clId="Web-{7DA4E175-F4E7-3612-1D38-6C4A0B69506A}" dt="2025-06-17T00:31:53.245" v="50"/>
          <ac:spMkLst>
            <pc:docMk/>
            <pc:sldMk cId="664480090" sldId="275"/>
            <ac:spMk id="5" creationId="{64D27615-64CD-160F-A724-7C14D389CC6F}"/>
          </ac:spMkLst>
        </pc:spChg>
        <pc:spChg chg="del">
          <ac:chgData name="Gove, Marita [VCH]" userId="S::marita.gove@vch.ca::d2d7d904-1953-49e9-bed3-fe68a425c01e" providerId="AD" clId="Web-{7DA4E175-F4E7-3612-1D38-6C4A0B69506A}" dt="2025-06-17T00:32:12.104" v="59"/>
          <ac:spMkLst>
            <pc:docMk/>
            <pc:sldMk cId="664480090" sldId="275"/>
            <ac:spMk id="6" creationId="{7B218B13-C3D5-4825-8122-0027AC7C8326}"/>
          </ac:spMkLst>
        </pc:spChg>
        <pc:spChg chg="del">
          <ac:chgData name="Gove, Marita [VCH]" userId="S::marita.gove@vch.ca::d2d7d904-1953-49e9-bed3-fe68a425c01e" providerId="AD" clId="Web-{7DA4E175-F4E7-3612-1D38-6C4A0B69506A}" dt="2025-06-17T00:32:03.276" v="56"/>
          <ac:spMkLst>
            <pc:docMk/>
            <pc:sldMk cId="664480090" sldId="275"/>
            <ac:spMk id="7" creationId="{447533A5-ECDA-DB39-4424-074844A1085A}"/>
          </ac:spMkLst>
        </pc:spChg>
        <pc:spChg chg="del">
          <ac:chgData name="Gove, Marita [VCH]" userId="S::marita.gove@vch.ca::d2d7d904-1953-49e9-bed3-fe68a425c01e" providerId="AD" clId="Web-{7DA4E175-F4E7-3612-1D38-6C4A0B69506A}" dt="2025-06-17T00:31:55.963" v="53"/>
          <ac:spMkLst>
            <pc:docMk/>
            <pc:sldMk cId="664480090" sldId="275"/>
            <ac:spMk id="15" creationId="{1123A45B-C59A-2002-E274-B3DB8FBA2E15}"/>
          </ac:spMkLst>
        </pc:spChg>
        <pc:spChg chg="del">
          <ac:chgData name="Gove, Marita [VCH]" userId="S::marita.gove@vch.ca::d2d7d904-1953-49e9-bed3-fe68a425c01e" providerId="AD" clId="Web-{7DA4E175-F4E7-3612-1D38-6C4A0B69506A}" dt="2025-06-17T00:32:15.042" v="61"/>
          <ac:spMkLst>
            <pc:docMk/>
            <pc:sldMk cId="664480090" sldId="275"/>
            <ac:spMk id="16" creationId="{A46B7DC0-A90C-1AC6-27F8-1A7A10241C22}"/>
          </ac:spMkLst>
        </pc:spChg>
        <pc:spChg chg="del">
          <ac:chgData name="Gove, Marita [VCH]" userId="S::marita.gove@vch.ca::d2d7d904-1953-49e9-bed3-fe68a425c01e" providerId="AD" clId="Web-{7DA4E175-F4E7-3612-1D38-6C4A0B69506A}" dt="2025-06-17T00:32:04.386" v="57"/>
          <ac:spMkLst>
            <pc:docMk/>
            <pc:sldMk cId="664480090" sldId="275"/>
            <ac:spMk id="18" creationId="{E6A3B91B-2647-B612-0119-17BE20E8A5D5}"/>
          </ac:spMkLst>
        </pc:spChg>
        <pc:spChg chg="del mod">
          <ac:chgData name="Gove, Marita [VCH]" userId="S::marita.gove@vch.ca::d2d7d904-1953-49e9-bed3-fe68a425c01e" providerId="AD" clId="Web-{7DA4E175-F4E7-3612-1D38-6C4A0B69506A}" dt="2025-06-17T00:31:55.229" v="52"/>
          <ac:spMkLst>
            <pc:docMk/>
            <pc:sldMk cId="664480090" sldId="275"/>
            <ac:spMk id="20" creationId="{F1CC8399-EF76-A01A-618D-4B9233E6C052}"/>
          </ac:spMkLst>
        </pc:spChg>
        <pc:spChg chg="del">
          <ac:chgData name="Gove, Marita [VCH]" userId="S::marita.gove@vch.ca::d2d7d904-1953-49e9-bed3-fe68a425c01e" providerId="AD" clId="Web-{7DA4E175-F4E7-3612-1D38-6C4A0B69506A}" dt="2025-06-17T00:32:02.307" v="55"/>
          <ac:spMkLst>
            <pc:docMk/>
            <pc:sldMk cId="664480090" sldId="275"/>
            <ac:spMk id="22" creationId="{BE13D9B4-6E1B-7733-9F62-A0BA2BE1CBE6}"/>
          </ac:spMkLst>
        </pc:spChg>
        <pc:spChg chg="del">
          <ac:chgData name="Gove, Marita [VCH]" userId="S::marita.gove@vch.ca::d2d7d904-1953-49e9-bed3-fe68a425c01e" providerId="AD" clId="Web-{7DA4E175-F4E7-3612-1D38-6C4A0B69506A}" dt="2025-06-17T00:32:13.808" v="60"/>
          <ac:spMkLst>
            <pc:docMk/>
            <pc:sldMk cId="664480090" sldId="275"/>
            <ac:spMk id="30" creationId="{1346B2E4-9624-5819-E51F-711969D1E9F5}"/>
          </ac:spMkLst>
        </pc:spChg>
        <pc:spChg chg="del">
          <ac:chgData name="Gove, Marita [VCH]" userId="S::marita.gove@vch.ca::d2d7d904-1953-49e9-bed3-fe68a425c01e" providerId="AD" clId="Web-{7DA4E175-F4E7-3612-1D38-6C4A0B69506A}" dt="2025-06-17T00:31:59.464" v="54"/>
          <ac:spMkLst>
            <pc:docMk/>
            <pc:sldMk cId="664480090" sldId="275"/>
            <ac:spMk id="32" creationId="{E2DA666C-BC9E-CE43-7BFA-51FFE02636AC}"/>
          </ac:spMkLst>
        </pc:spChg>
        <pc:spChg chg="del">
          <ac:chgData name="Gove, Marita [VCH]" userId="S::marita.gove@vch.ca::d2d7d904-1953-49e9-bed3-fe68a425c01e" providerId="AD" clId="Web-{7DA4E175-F4E7-3612-1D38-6C4A0B69506A}" dt="2025-06-17T00:32:16.573" v="62"/>
          <ac:spMkLst>
            <pc:docMk/>
            <pc:sldMk cId="664480090" sldId="275"/>
            <ac:spMk id="34" creationId="{4122525A-B4CC-15E4-31E3-3B5150F4F87D}"/>
          </ac:spMkLst>
        </pc:spChg>
        <pc:spChg chg="mod">
          <ac:chgData name="Gove, Marita [VCH]" userId="S::marita.gove@vch.ca::d2d7d904-1953-49e9-bed3-fe68a425c01e" providerId="AD" clId="Web-{7DA4E175-F4E7-3612-1D38-6C4A0B69506A}" dt="2025-06-16T22:44:35.971" v="49" actId="20577"/>
          <ac:spMkLst>
            <pc:docMk/>
            <pc:sldMk cId="664480090" sldId="275"/>
            <ac:spMk id="37" creationId="{0D903ABD-E906-EE3D-90D9-0806334E5489}"/>
          </ac:spMkLst>
        </pc:spChg>
        <pc:picChg chg="del">
          <ac:chgData name="Gove, Marita [VCH]" userId="S::marita.gove@vch.ca::d2d7d904-1953-49e9-bed3-fe68a425c01e" providerId="AD" clId="Web-{7DA4E175-F4E7-3612-1D38-6C4A0B69506A}" dt="2025-06-16T22:44:28.705" v="34"/>
          <ac:picMkLst>
            <pc:docMk/>
            <pc:sldMk cId="664480090" sldId="275"/>
            <ac:picMk id="2" creationId="{189B721A-0858-558A-1715-09F663373317}"/>
          </ac:picMkLst>
        </pc:picChg>
      </pc:sldChg>
      <pc:sldChg chg="addSp">
        <pc:chgData name="Gove, Marita [VCH]" userId="S::marita.gove@vch.ca::d2d7d904-1953-49e9-bed3-fe68a425c01e" providerId="AD" clId="Web-{7DA4E175-F4E7-3612-1D38-6C4A0B69506A}" dt="2025-06-16T22:41:58.234" v="2"/>
        <pc:sldMkLst>
          <pc:docMk/>
          <pc:sldMk cId="3088770825" sldId="278"/>
        </pc:sldMkLst>
        <pc:inkChg chg="add">
          <ac:chgData name="Gove, Marita [VCH]" userId="S::marita.gove@vch.ca::d2d7d904-1953-49e9-bed3-fe68a425c01e" providerId="AD" clId="Web-{7DA4E175-F4E7-3612-1D38-6C4A0B69506A}" dt="2025-06-16T22:41:53.859" v="0"/>
          <ac:inkMkLst>
            <pc:docMk/>
            <pc:sldMk cId="3088770825" sldId="278"/>
            <ac:inkMk id="2" creationId="{CA038A5E-B4F8-ECDE-072E-9EB06A537E59}"/>
          </ac:inkMkLst>
        </pc:inkChg>
        <pc:inkChg chg="add">
          <ac:chgData name="Gove, Marita [VCH]" userId="S::marita.gove@vch.ca::d2d7d904-1953-49e9-bed3-fe68a425c01e" providerId="AD" clId="Web-{7DA4E175-F4E7-3612-1D38-6C4A0B69506A}" dt="2025-06-16T22:41:55.827" v="1"/>
          <ac:inkMkLst>
            <pc:docMk/>
            <pc:sldMk cId="3088770825" sldId="278"/>
            <ac:inkMk id="3" creationId="{78267012-4A4C-F7FD-7532-9438CF22245F}"/>
          </ac:inkMkLst>
        </pc:inkChg>
        <pc:inkChg chg="add">
          <ac:chgData name="Gove, Marita [VCH]" userId="S::marita.gove@vch.ca::d2d7d904-1953-49e9-bed3-fe68a425c01e" providerId="AD" clId="Web-{7DA4E175-F4E7-3612-1D38-6C4A0B69506A}" dt="2025-06-16T22:41:58.234" v="2"/>
          <ac:inkMkLst>
            <pc:docMk/>
            <pc:sldMk cId="3088770825" sldId="278"/>
            <ac:inkMk id="4" creationId="{AA8DD25D-1EFA-5D38-560B-04FD32B8F438}"/>
          </ac:inkMkLst>
        </pc:inkChg>
      </pc:sldChg>
      <pc:sldChg chg="addSp">
        <pc:chgData name="Gove, Marita [VCH]" userId="S::marita.gove@vch.ca::d2d7d904-1953-49e9-bed3-fe68a425c01e" providerId="AD" clId="Web-{7DA4E175-F4E7-3612-1D38-6C4A0B69506A}" dt="2025-06-16T22:42:05.984" v="3"/>
        <pc:sldMkLst>
          <pc:docMk/>
          <pc:sldMk cId="647255488" sldId="283"/>
        </pc:sldMkLst>
        <pc:inkChg chg="add">
          <ac:chgData name="Gove, Marita [VCH]" userId="S::marita.gove@vch.ca::d2d7d904-1953-49e9-bed3-fe68a425c01e" providerId="AD" clId="Web-{7DA4E175-F4E7-3612-1D38-6C4A0B69506A}" dt="2025-06-16T22:42:05.984" v="3"/>
          <ac:inkMkLst>
            <pc:docMk/>
            <pc:sldMk cId="647255488" sldId="283"/>
            <ac:inkMk id="4" creationId="{39FAC7D1-ECF4-F14E-C36F-DA5549C0EAE5}"/>
          </ac:inkMkLst>
        </pc:inkChg>
      </pc:sldChg>
      <pc:sldChg chg="addSp">
        <pc:chgData name="Gove, Marita [VCH]" userId="S::marita.gove@vch.ca::d2d7d904-1953-49e9-bed3-fe68a425c01e" providerId="AD" clId="Web-{7DA4E175-F4E7-3612-1D38-6C4A0B69506A}" dt="2025-06-16T22:42:20.078" v="5"/>
        <pc:sldMkLst>
          <pc:docMk/>
          <pc:sldMk cId="3763029485" sldId="284"/>
        </pc:sldMkLst>
        <pc:inkChg chg="add">
          <ac:chgData name="Gove, Marita [VCH]" userId="S::marita.gove@vch.ca::d2d7d904-1953-49e9-bed3-fe68a425c01e" providerId="AD" clId="Web-{7DA4E175-F4E7-3612-1D38-6C4A0B69506A}" dt="2025-06-16T22:42:17.093" v="4"/>
          <ac:inkMkLst>
            <pc:docMk/>
            <pc:sldMk cId="3763029485" sldId="284"/>
            <ac:inkMk id="3" creationId="{8E76971A-F11A-EDC4-49FC-3A980750BC1F}"/>
          </ac:inkMkLst>
        </pc:inkChg>
        <pc:inkChg chg="add">
          <ac:chgData name="Gove, Marita [VCH]" userId="S::marita.gove@vch.ca::d2d7d904-1953-49e9-bed3-fe68a425c01e" providerId="AD" clId="Web-{7DA4E175-F4E7-3612-1D38-6C4A0B69506A}" dt="2025-06-16T22:42:20.078" v="5"/>
          <ac:inkMkLst>
            <pc:docMk/>
            <pc:sldMk cId="3763029485" sldId="284"/>
            <ac:inkMk id="4" creationId="{CDE95CC9-05B0-34B8-1AAF-353CB0FC7FFD}"/>
          </ac:inkMkLst>
        </pc:inkChg>
      </pc:sldChg>
      <pc:sldChg chg="addSp">
        <pc:chgData name="Gove, Marita [VCH]" userId="S::marita.gove@vch.ca::d2d7d904-1953-49e9-bed3-fe68a425c01e" providerId="AD" clId="Web-{7DA4E175-F4E7-3612-1D38-6C4A0B69506A}" dt="2025-06-16T22:44:08.986" v="33"/>
        <pc:sldMkLst>
          <pc:docMk/>
          <pc:sldMk cId="989357095" sldId="285"/>
        </pc:sldMkLst>
        <pc:inkChg chg="add">
          <ac:chgData name="Gove, Marita [VCH]" userId="S::marita.gove@vch.ca::d2d7d904-1953-49e9-bed3-fe68a425c01e" providerId="AD" clId="Web-{7DA4E175-F4E7-3612-1D38-6C4A0B69506A}" dt="2025-06-16T22:44:06.549" v="32"/>
          <ac:inkMkLst>
            <pc:docMk/>
            <pc:sldMk cId="989357095" sldId="285"/>
            <ac:inkMk id="4" creationId="{8FA113AC-6C4A-93E4-0E60-0942A0041201}"/>
          </ac:inkMkLst>
        </pc:inkChg>
        <pc:inkChg chg="add">
          <ac:chgData name="Gove, Marita [VCH]" userId="S::marita.gove@vch.ca::d2d7d904-1953-49e9-bed3-fe68a425c01e" providerId="AD" clId="Web-{7DA4E175-F4E7-3612-1D38-6C4A0B69506A}" dt="2025-06-16T22:44:08.986" v="33"/>
          <ac:inkMkLst>
            <pc:docMk/>
            <pc:sldMk cId="989357095" sldId="285"/>
            <ac:inkMk id="6" creationId="{79DABCB8-E39C-C337-D572-348387FFA948}"/>
          </ac:inkMkLst>
        </pc:inkChg>
      </pc:sldChg>
      <pc:sldChg chg="addSp delSp modSp add ord replId">
        <pc:chgData name="Gove, Marita [VCH]" userId="S::marita.gove@vch.ca::d2d7d904-1953-49e9-bed3-fe68a425c01e" providerId="AD" clId="Web-{7DA4E175-F4E7-3612-1D38-6C4A0B69506A}" dt="2025-06-16T22:43:52.314" v="31" actId="20577"/>
        <pc:sldMkLst>
          <pc:docMk/>
          <pc:sldMk cId="1763242281" sldId="287"/>
        </pc:sldMkLst>
        <pc:spChg chg="mod">
          <ac:chgData name="Gove, Marita [VCH]" userId="S::marita.gove@vch.ca::d2d7d904-1953-49e9-bed3-fe68a425c01e" providerId="AD" clId="Web-{7DA4E175-F4E7-3612-1D38-6C4A0B69506A}" dt="2025-06-16T22:43:52.314" v="31" actId="20577"/>
          <ac:spMkLst>
            <pc:docMk/>
            <pc:sldMk cId="1763242281" sldId="287"/>
            <ac:spMk id="10" creationId="{770E49ED-17BA-FF70-37BE-AB37AA2631EA}"/>
          </ac:spMkLst>
        </pc:spChg>
        <pc:inkChg chg="add">
          <ac:chgData name="Gove, Marita [VCH]" userId="S::marita.gove@vch.ca::d2d7d904-1953-49e9-bed3-fe68a425c01e" providerId="AD" clId="Web-{7DA4E175-F4E7-3612-1D38-6C4A0B69506A}" dt="2025-06-16T22:42:32.906" v="8"/>
          <ac:inkMkLst>
            <pc:docMk/>
            <pc:sldMk cId="1763242281" sldId="287"/>
            <ac:inkMk id="2" creationId="{E15C5FD1-E147-0EE7-DD46-B1E71BEE1ADD}"/>
          </ac:inkMkLst>
        </pc:inkChg>
        <pc:inkChg chg="add del">
          <ac:chgData name="Gove, Marita [VCH]" userId="S::marita.gove@vch.ca::d2d7d904-1953-49e9-bed3-fe68a425c01e" providerId="AD" clId="Web-{7DA4E175-F4E7-3612-1D38-6C4A0B69506A}" dt="2025-06-16T22:42:41.031" v="16"/>
          <ac:inkMkLst>
            <pc:docMk/>
            <pc:sldMk cId="1763242281" sldId="287"/>
            <ac:inkMk id="3" creationId="{EED1316A-7379-B6EF-7692-5FAAD79AA71D}"/>
          </ac:inkMkLst>
        </pc:inkChg>
        <pc:inkChg chg="add del">
          <ac:chgData name="Gove, Marita [VCH]" userId="S::marita.gove@vch.ca::d2d7d904-1953-49e9-bed3-fe68a425c01e" providerId="AD" clId="Web-{7DA4E175-F4E7-3612-1D38-6C4A0B69506A}" dt="2025-06-16T22:42:40.110" v="15"/>
          <ac:inkMkLst>
            <pc:docMk/>
            <pc:sldMk cId="1763242281" sldId="287"/>
            <ac:inkMk id="4" creationId="{414280B3-FA02-2E1F-21B4-F7ACBBC0B00B}"/>
          </ac:inkMkLst>
        </pc:inkChg>
        <pc:inkChg chg="add del">
          <ac:chgData name="Gove, Marita [VCH]" userId="S::marita.gove@vch.ca::d2d7d904-1953-49e9-bed3-fe68a425c01e" providerId="AD" clId="Web-{7DA4E175-F4E7-3612-1D38-6C4A0B69506A}" dt="2025-06-16T22:42:39.516" v="14"/>
          <ac:inkMkLst>
            <pc:docMk/>
            <pc:sldMk cId="1763242281" sldId="287"/>
            <ac:inkMk id="5" creationId="{79A3E9A1-9CCD-286D-52D1-B737C76776D0}"/>
          </ac:inkMkLst>
        </pc:inkChg>
        <pc:inkChg chg="add del">
          <ac:chgData name="Gove, Marita [VCH]" userId="S::marita.gove@vch.ca::d2d7d904-1953-49e9-bed3-fe68a425c01e" providerId="AD" clId="Web-{7DA4E175-F4E7-3612-1D38-6C4A0B69506A}" dt="2025-06-16T22:42:38.891" v="13"/>
          <ac:inkMkLst>
            <pc:docMk/>
            <pc:sldMk cId="1763242281" sldId="287"/>
            <ac:inkMk id="6" creationId="{385E1824-F9F1-E65A-F9B4-09451A5A735B}"/>
          </ac:inkMkLst>
        </pc:inkChg>
        <pc:inkChg chg="add">
          <ac:chgData name="Gove, Marita [VCH]" userId="S::marita.gove@vch.ca::d2d7d904-1953-49e9-bed3-fe68a425c01e" providerId="AD" clId="Web-{7DA4E175-F4E7-3612-1D38-6C4A0B69506A}" dt="2025-06-16T22:42:48.094" v="17"/>
          <ac:inkMkLst>
            <pc:docMk/>
            <pc:sldMk cId="1763242281" sldId="287"/>
            <ac:inkMk id="7" creationId="{CF4B462B-4A3F-8184-BE50-2E41CBB8FC48}"/>
          </ac:inkMkLst>
        </pc:inkChg>
        <pc:inkChg chg="add del">
          <ac:chgData name="Gove, Marita [VCH]" userId="S::marita.gove@vch.ca::d2d7d904-1953-49e9-bed3-fe68a425c01e" providerId="AD" clId="Web-{7DA4E175-F4E7-3612-1D38-6C4A0B69506A}" dt="2025-06-16T22:43:21.610" v="23"/>
          <ac:inkMkLst>
            <pc:docMk/>
            <pc:sldMk cId="1763242281" sldId="287"/>
            <ac:inkMk id="9" creationId="{29E3EE49-B93F-D696-40C4-76EB09262E7A}"/>
          </ac:inkMkLst>
        </pc:inkChg>
        <pc:inkChg chg="add del">
          <ac:chgData name="Gove, Marita [VCH]" userId="S::marita.gove@vch.ca::d2d7d904-1953-49e9-bed3-fe68a425c01e" providerId="AD" clId="Web-{7DA4E175-F4E7-3612-1D38-6C4A0B69506A}" dt="2025-06-16T22:42:53.641" v="20"/>
          <ac:inkMkLst>
            <pc:docMk/>
            <pc:sldMk cId="1763242281" sldId="287"/>
            <ac:inkMk id="11" creationId="{916B27F5-DB7B-9E88-6B4A-1821988F3DD2}"/>
          </ac:inkMkLst>
        </pc:inkChg>
        <pc:inkChg chg="add del">
          <ac:chgData name="Gove, Marita [VCH]" userId="S::marita.gove@vch.ca::d2d7d904-1953-49e9-bed3-fe68a425c01e" providerId="AD" clId="Web-{7DA4E175-F4E7-3612-1D38-6C4A0B69506A}" dt="2025-06-16T22:43:21.564" v="22"/>
          <ac:inkMkLst>
            <pc:docMk/>
            <pc:sldMk cId="1763242281" sldId="287"/>
            <ac:inkMk id="12" creationId="{F684D321-F6DE-3F64-0AD3-7D1A64CA6395}"/>
          </ac:inkMkLst>
        </pc:inkChg>
      </pc:sldChg>
      <pc:sldChg chg="new del">
        <pc:chgData name="Gove, Marita [VCH]" userId="S::marita.gove@vch.ca::d2d7d904-1953-49e9-bed3-fe68a425c01e" providerId="AD" clId="Web-{7DA4E175-F4E7-3612-1D38-6C4A0B69506A}" dt="2025-06-17T00:37:58.145" v="64"/>
        <pc:sldMkLst>
          <pc:docMk/>
          <pc:sldMk cId="3562927134" sldId="289"/>
        </pc:sldMkLst>
      </pc:sldChg>
    </pc:docChg>
  </pc:docChgLst>
  <pc:docChgLst>
    <pc:chgData name="Gove, Marita [VCH]" userId="S::marita.gove@vch.ca::d2d7d904-1953-49e9-bed3-fe68a425c01e" providerId="AD" clId="Web-{254EFB8D-0655-64D6-89EC-61920569EBE8}"/>
    <pc:docChg chg="modSld">
      <pc:chgData name="Gove, Marita [VCH]" userId="S::marita.gove@vch.ca::d2d7d904-1953-49e9-bed3-fe68a425c01e" providerId="AD" clId="Web-{254EFB8D-0655-64D6-89EC-61920569EBE8}" dt="2025-06-19T18:58:38.558" v="5" actId="20577"/>
      <pc:docMkLst>
        <pc:docMk/>
      </pc:docMkLst>
      <pc:sldChg chg="modSp">
        <pc:chgData name="Gove, Marita [VCH]" userId="S::marita.gove@vch.ca::d2d7d904-1953-49e9-bed3-fe68a425c01e" providerId="AD" clId="Web-{254EFB8D-0655-64D6-89EC-61920569EBE8}" dt="2025-06-19T18:58:38.558" v="5" actId="20577"/>
        <pc:sldMkLst>
          <pc:docMk/>
          <pc:sldMk cId="3244132675" sldId="277"/>
        </pc:sldMkLst>
        <pc:spChg chg="mod">
          <ac:chgData name="Gove, Marita [VCH]" userId="S::marita.gove@vch.ca::d2d7d904-1953-49e9-bed3-fe68a425c01e" providerId="AD" clId="Web-{254EFB8D-0655-64D6-89EC-61920569EBE8}" dt="2025-06-19T18:58:38.558" v="5" actId="20577"/>
          <ac:spMkLst>
            <pc:docMk/>
            <pc:sldMk cId="3244132675" sldId="277"/>
            <ac:spMk id="3" creationId="{B863A49F-2A3C-D42A-647B-BFFA58606F0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4C50B9-1AE1-4386-A3CE-9919A274CA2A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AB9FE56-FFED-4606-AC68-68B774FBFE8E}">
      <dgm:prSet/>
      <dgm:spPr/>
      <dgm:t>
        <a:bodyPr/>
        <a:lstStyle/>
        <a:p>
          <a:r>
            <a:rPr lang="en-US"/>
            <a:t>Convey</a:t>
          </a:r>
        </a:p>
      </dgm:t>
    </dgm:pt>
    <dgm:pt modelId="{674184B1-4B36-4E79-9357-72A3C78FF840}" type="parTrans" cxnId="{80445FEE-F0D0-489C-81AB-31584E731324}">
      <dgm:prSet/>
      <dgm:spPr/>
      <dgm:t>
        <a:bodyPr/>
        <a:lstStyle/>
        <a:p>
          <a:endParaRPr lang="en-US"/>
        </a:p>
      </dgm:t>
    </dgm:pt>
    <dgm:pt modelId="{920A4034-266E-4D6F-8630-70195DA45387}" type="sibTrans" cxnId="{80445FEE-F0D0-489C-81AB-31584E731324}">
      <dgm:prSet/>
      <dgm:spPr/>
      <dgm:t>
        <a:bodyPr/>
        <a:lstStyle/>
        <a:p>
          <a:endParaRPr lang="en-US"/>
        </a:p>
      </dgm:t>
    </dgm:pt>
    <dgm:pt modelId="{2BDB15C7-712F-4394-9C64-8202A21FFBC1}">
      <dgm:prSet/>
      <dgm:spPr/>
      <dgm:t>
        <a:bodyPr/>
        <a:lstStyle/>
        <a:p>
          <a:r>
            <a:rPr lang="en-US"/>
            <a:t>Convey importance of encounter reporting for NPs</a:t>
          </a:r>
        </a:p>
      </dgm:t>
    </dgm:pt>
    <dgm:pt modelId="{3FBAE52C-F5C2-452D-9CD4-90715462A120}" type="parTrans" cxnId="{95E299B5-4CB3-4189-8E6E-439C54948F3E}">
      <dgm:prSet/>
      <dgm:spPr/>
      <dgm:t>
        <a:bodyPr/>
        <a:lstStyle/>
        <a:p>
          <a:endParaRPr lang="en-US"/>
        </a:p>
      </dgm:t>
    </dgm:pt>
    <dgm:pt modelId="{CC05B594-1FEF-4F03-B300-CC95EC0D93E7}" type="sibTrans" cxnId="{95E299B5-4CB3-4189-8E6E-439C54948F3E}">
      <dgm:prSet/>
      <dgm:spPr/>
      <dgm:t>
        <a:bodyPr/>
        <a:lstStyle/>
        <a:p>
          <a:endParaRPr lang="en-US"/>
        </a:p>
      </dgm:t>
    </dgm:pt>
    <dgm:pt modelId="{0D69BEC6-4DD1-4007-B40E-21DE19C52069}">
      <dgm:prSet/>
      <dgm:spPr/>
      <dgm:t>
        <a:bodyPr/>
        <a:lstStyle/>
        <a:p>
          <a:r>
            <a:rPr lang="en-US"/>
            <a:t>Review</a:t>
          </a:r>
        </a:p>
      </dgm:t>
    </dgm:pt>
    <dgm:pt modelId="{CD120A55-90E0-4523-9E50-BAA8D9BB788B}" type="parTrans" cxnId="{FD6064FB-A2E5-4CD9-A30C-8A329112E6AA}">
      <dgm:prSet/>
      <dgm:spPr/>
      <dgm:t>
        <a:bodyPr/>
        <a:lstStyle/>
        <a:p>
          <a:endParaRPr lang="en-US"/>
        </a:p>
      </dgm:t>
    </dgm:pt>
    <dgm:pt modelId="{34F327CF-728D-4F8F-836C-411ACD9BC027}" type="sibTrans" cxnId="{FD6064FB-A2E5-4CD9-A30C-8A329112E6AA}">
      <dgm:prSet/>
      <dgm:spPr/>
      <dgm:t>
        <a:bodyPr/>
        <a:lstStyle/>
        <a:p>
          <a:endParaRPr lang="en-US"/>
        </a:p>
      </dgm:t>
    </dgm:pt>
    <dgm:pt modelId="{43C895D2-A54E-4092-BF4C-F2B1343CB593}">
      <dgm:prSet/>
      <dgm:spPr/>
      <dgm:t>
        <a:bodyPr/>
        <a:lstStyle/>
        <a:p>
          <a:r>
            <a:rPr lang="en-US"/>
            <a:t>Review important forms for successful submission to MSP</a:t>
          </a:r>
        </a:p>
      </dgm:t>
    </dgm:pt>
    <dgm:pt modelId="{A15C7BC5-6CC3-4DC0-9DF7-9059E8A04B0F}" type="parTrans" cxnId="{00BF4E11-A9AE-4E00-BCE7-E44342F9B8EF}">
      <dgm:prSet/>
      <dgm:spPr/>
      <dgm:t>
        <a:bodyPr/>
        <a:lstStyle/>
        <a:p>
          <a:endParaRPr lang="en-US"/>
        </a:p>
      </dgm:t>
    </dgm:pt>
    <dgm:pt modelId="{16098AD9-0DD1-424C-9AC6-23B8D6D00FEE}" type="sibTrans" cxnId="{00BF4E11-A9AE-4E00-BCE7-E44342F9B8EF}">
      <dgm:prSet/>
      <dgm:spPr/>
      <dgm:t>
        <a:bodyPr/>
        <a:lstStyle/>
        <a:p>
          <a:endParaRPr lang="en-US"/>
        </a:p>
      </dgm:t>
    </dgm:pt>
    <dgm:pt modelId="{F1B00D6C-15DD-498A-A350-1549B6FD37EE}">
      <dgm:prSet/>
      <dgm:spPr/>
      <dgm:t>
        <a:bodyPr/>
        <a:lstStyle/>
        <a:p>
          <a:r>
            <a:rPr lang="en-US"/>
            <a:t>Provide</a:t>
          </a:r>
        </a:p>
      </dgm:t>
    </dgm:pt>
    <dgm:pt modelId="{728A105B-6BB7-4B17-8C62-340A2EC61E20}" type="parTrans" cxnId="{002F6BD6-571D-4CB0-8C96-3577BE930AC7}">
      <dgm:prSet/>
      <dgm:spPr/>
      <dgm:t>
        <a:bodyPr/>
        <a:lstStyle/>
        <a:p>
          <a:endParaRPr lang="en-US"/>
        </a:p>
      </dgm:t>
    </dgm:pt>
    <dgm:pt modelId="{14DD634E-4658-4B09-A878-A5EFE791357C}" type="sibTrans" cxnId="{002F6BD6-571D-4CB0-8C96-3577BE930AC7}">
      <dgm:prSet/>
      <dgm:spPr/>
      <dgm:t>
        <a:bodyPr/>
        <a:lstStyle/>
        <a:p>
          <a:endParaRPr lang="en-US"/>
        </a:p>
      </dgm:t>
    </dgm:pt>
    <dgm:pt modelId="{AD537355-5D09-409A-81B0-D5273DB1F4D1}">
      <dgm:prSet/>
      <dgm:spPr/>
      <dgm:t>
        <a:bodyPr/>
        <a:lstStyle/>
        <a:p>
          <a:r>
            <a:rPr lang="en-US"/>
            <a:t>Provide overview of simplified encounter codes specific to your practice environment and a focused review of coding as it applies to your practice</a:t>
          </a:r>
        </a:p>
      </dgm:t>
    </dgm:pt>
    <dgm:pt modelId="{9A75064E-C66F-410D-935B-5769CA993002}" type="parTrans" cxnId="{76A79880-728D-464C-B9EF-DF07F42866DC}">
      <dgm:prSet/>
      <dgm:spPr/>
      <dgm:t>
        <a:bodyPr/>
        <a:lstStyle/>
        <a:p>
          <a:endParaRPr lang="en-US"/>
        </a:p>
      </dgm:t>
    </dgm:pt>
    <dgm:pt modelId="{F7D573CC-7752-4B1E-B84D-093BCC1AA964}" type="sibTrans" cxnId="{76A79880-728D-464C-B9EF-DF07F42866DC}">
      <dgm:prSet/>
      <dgm:spPr/>
      <dgm:t>
        <a:bodyPr/>
        <a:lstStyle/>
        <a:p>
          <a:endParaRPr lang="en-US"/>
        </a:p>
      </dgm:t>
    </dgm:pt>
    <dgm:pt modelId="{BF189969-12C8-4417-8A39-9DC9EE3F3E95}">
      <dgm:prSet/>
      <dgm:spPr/>
      <dgm:t>
        <a:bodyPr/>
        <a:lstStyle/>
        <a:p>
          <a:r>
            <a:rPr lang="en-US"/>
            <a:t>Allow</a:t>
          </a:r>
        </a:p>
      </dgm:t>
    </dgm:pt>
    <dgm:pt modelId="{0D968CD7-E708-41EE-B52F-BF6B6F4CD491}" type="parTrans" cxnId="{93FF9A33-DB65-47BB-9232-B2AE5997CE70}">
      <dgm:prSet/>
      <dgm:spPr/>
      <dgm:t>
        <a:bodyPr/>
        <a:lstStyle/>
        <a:p>
          <a:endParaRPr lang="en-US"/>
        </a:p>
      </dgm:t>
    </dgm:pt>
    <dgm:pt modelId="{2E18DC2A-5B78-4201-BBD8-5F3A4647FB11}" type="sibTrans" cxnId="{93FF9A33-DB65-47BB-9232-B2AE5997CE70}">
      <dgm:prSet/>
      <dgm:spPr/>
      <dgm:t>
        <a:bodyPr/>
        <a:lstStyle/>
        <a:p>
          <a:endParaRPr lang="en-US"/>
        </a:p>
      </dgm:t>
    </dgm:pt>
    <dgm:pt modelId="{66ACE6B8-F11D-4B50-B741-655DF62D8BBB}">
      <dgm:prSet/>
      <dgm:spPr/>
      <dgm:t>
        <a:bodyPr/>
        <a:lstStyle/>
        <a:p>
          <a:r>
            <a:rPr lang="en-US"/>
            <a:t>Allow for discussion of </a:t>
          </a:r>
          <a:r>
            <a:rPr lang="en-US">
              <a:latin typeface="Aptos Display" panose="020F0302020204030204"/>
            </a:rPr>
            <a:t>tips</a:t>
          </a:r>
          <a:r>
            <a:rPr lang="en-US"/>
            <a:t> and tricks for successful encounter coding</a:t>
          </a:r>
        </a:p>
      </dgm:t>
    </dgm:pt>
    <dgm:pt modelId="{1198FD09-438D-4AE8-95B5-35F520175AB1}" type="parTrans" cxnId="{13AF05CA-6161-44CB-87E7-CFB16A0918F1}">
      <dgm:prSet/>
      <dgm:spPr/>
      <dgm:t>
        <a:bodyPr/>
        <a:lstStyle/>
        <a:p>
          <a:endParaRPr lang="en-US"/>
        </a:p>
      </dgm:t>
    </dgm:pt>
    <dgm:pt modelId="{040B12F8-0853-409D-92BD-71CBD2621FEB}" type="sibTrans" cxnId="{13AF05CA-6161-44CB-87E7-CFB16A0918F1}">
      <dgm:prSet/>
      <dgm:spPr/>
      <dgm:t>
        <a:bodyPr/>
        <a:lstStyle/>
        <a:p>
          <a:endParaRPr lang="en-US"/>
        </a:p>
      </dgm:t>
    </dgm:pt>
    <dgm:pt modelId="{595D3529-855E-409D-9072-2203FCDB33EB}" type="pres">
      <dgm:prSet presAssocID="{694C50B9-1AE1-4386-A3CE-9919A274CA2A}" presName="Name0" presStyleCnt="0">
        <dgm:presLayoutVars>
          <dgm:dir/>
          <dgm:animLvl val="lvl"/>
          <dgm:resizeHandles val="exact"/>
        </dgm:presLayoutVars>
      </dgm:prSet>
      <dgm:spPr/>
    </dgm:pt>
    <dgm:pt modelId="{BB76557B-A11D-4838-A088-DDA19A2E049B}" type="pres">
      <dgm:prSet presAssocID="{FAB9FE56-FFED-4606-AC68-68B774FBFE8E}" presName="linNode" presStyleCnt="0"/>
      <dgm:spPr/>
    </dgm:pt>
    <dgm:pt modelId="{428DD2DE-E8B1-4599-9DF4-589D69F4DCED}" type="pres">
      <dgm:prSet presAssocID="{FAB9FE56-FFED-4606-AC68-68B774FBFE8E}" presName="parentText" presStyleLbl="solidFgAcc1" presStyleIdx="0" presStyleCnt="4">
        <dgm:presLayoutVars>
          <dgm:chMax val="1"/>
          <dgm:bulletEnabled/>
        </dgm:presLayoutVars>
      </dgm:prSet>
      <dgm:spPr/>
    </dgm:pt>
    <dgm:pt modelId="{9E0CC3BA-B0CC-4936-9F7F-BC2D4E94B121}" type="pres">
      <dgm:prSet presAssocID="{FAB9FE56-FFED-4606-AC68-68B774FBFE8E}" presName="descendantText" presStyleLbl="alignNode1" presStyleIdx="0" presStyleCnt="4">
        <dgm:presLayoutVars>
          <dgm:bulletEnabled/>
        </dgm:presLayoutVars>
      </dgm:prSet>
      <dgm:spPr/>
    </dgm:pt>
    <dgm:pt modelId="{3F790309-9D70-4E89-AB6D-5C03105186D0}" type="pres">
      <dgm:prSet presAssocID="{920A4034-266E-4D6F-8630-70195DA45387}" presName="sp" presStyleCnt="0"/>
      <dgm:spPr/>
    </dgm:pt>
    <dgm:pt modelId="{69786475-A349-4447-8B06-5FD26340EA2F}" type="pres">
      <dgm:prSet presAssocID="{0D69BEC6-4DD1-4007-B40E-21DE19C52069}" presName="linNode" presStyleCnt="0"/>
      <dgm:spPr/>
    </dgm:pt>
    <dgm:pt modelId="{C8B97F8D-F561-4373-80F4-AFF97DA54A48}" type="pres">
      <dgm:prSet presAssocID="{0D69BEC6-4DD1-4007-B40E-21DE19C52069}" presName="parentText" presStyleLbl="solidFgAcc1" presStyleIdx="1" presStyleCnt="4">
        <dgm:presLayoutVars>
          <dgm:chMax val="1"/>
          <dgm:bulletEnabled/>
        </dgm:presLayoutVars>
      </dgm:prSet>
      <dgm:spPr/>
    </dgm:pt>
    <dgm:pt modelId="{62557C78-069E-40D9-974F-C2775270AE6B}" type="pres">
      <dgm:prSet presAssocID="{0D69BEC6-4DD1-4007-B40E-21DE19C52069}" presName="descendantText" presStyleLbl="alignNode1" presStyleIdx="1" presStyleCnt="4">
        <dgm:presLayoutVars>
          <dgm:bulletEnabled/>
        </dgm:presLayoutVars>
      </dgm:prSet>
      <dgm:spPr/>
    </dgm:pt>
    <dgm:pt modelId="{DDB81BCF-350B-4A37-ADB6-04D82DA6E976}" type="pres">
      <dgm:prSet presAssocID="{34F327CF-728D-4F8F-836C-411ACD9BC027}" presName="sp" presStyleCnt="0"/>
      <dgm:spPr/>
    </dgm:pt>
    <dgm:pt modelId="{CE3D5267-C121-489A-B805-17DAB7EE532F}" type="pres">
      <dgm:prSet presAssocID="{F1B00D6C-15DD-498A-A350-1549B6FD37EE}" presName="linNode" presStyleCnt="0"/>
      <dgm:spPr/>
    </dgm:pt>
    <dgm:pt modelId="{6E0249A3-2484-4D8C-A606-D24C4598C9F7}" type="pres">
      <dgm:prSet presAssocID="{F1B00D6C-15DD-498A-A350-1549B6FD37EE}" presName="parentText" presStyleLbl="solidFgAcc1" presStyleIdx="2" presStyleCnt="4">
        <dgm:presLayoutVars>
          <dgm:chMax val="1"/>
          <dgm:bulletEnabled/>
        </dgm:presLayoutVars>
      </dgm:prSet>
      <dgm:spPr/>
    </dgm:pt>
    <dgm:pt modelId="{33D2D543-A5B8-4ADB-ABB5-5089475A3D1F}" type="pres">
      <dgm:prSet presAssocID="{F1B00D6C-15DD-498A-A350-1549B6FD37EE}" presName="descendantText" presStyleLbl="alignNode1" presStyleIdx="2" presStyleCnt="4">
        <dgm:presLayoutVars>
          <dgm:bulletEnabled/>
        </dgm:presLayoutVars>
      </dgm:prSet>
      <dgm:spPr/>
    </dgm:pt>
    <dgm:pt modelId="{9A6294B9-950E-40DD-B94E-50ECA1607101}" type="pres">
      <dgm:prSet presAssocID="{14DD634E-4658-4B09-A878-A5EFE791357C}" presName="sp" presStyleCnt="0"/>
      <dgm:spPr/>
    </dgm:pt>
    <dgm:pt modelId="{063246D4-64A9-4F20-A16F-3AB1CE90BB05}" type="pres">
      <dgm:prSet presAssocID="{BF189969-12C8-4417-8A39-9DC9EE3F3E95}" presName="linNode" presStyleCnt="0"/>
      <dgm:spPr/>
    </dgm:pt>
    <dgm:pt modelId="{E55547FB-E6EC-4FFE-B1B9-D4FAE91BB7FF}" type="pres">
      <dgm:prSet presAssocID="{BF189969-12C8-4417-8A39-9DC9EE3F3E95}" presName="parentText" presStyleLbl="solidFgAcc1" presStyleIdx="3" presStyleCnt="4">
        <dgm:presLayoutVars>
          <dgm:chMax val="1"/>
          <dgm:bulletEnabled/>
        </dgm:presLayoutVars>
      </dgm:prSet>
      <dgm:spPr/>
    </dgm:pt>
    <dgm:pt modelId="{43396746-EC76-4EBA-AA96-5313CB20C007}" type="pres">
      <dgm:prSet presAssocID="{BF189969-12C8-4417-8A39-9DC9EE3F3E95}" presName="descendantText" presStyleLbl="alignNode1" presStyleIdx="3" presStyleCnt="4">
        <dgm:presLayoutVars>
          <dgm:bulletEnabled/>
        </dgm:presLayoutVars>
      </dgm:prSet>
      <dgm:spPr/>
    </dgm:pt>
  </dgm:ptLst>
  <dgm:cxnLst>
    <dgm:cxn modelId="{FF803904-E8C5-4A45-B22A-3E863A8D9D2D}" type="presOf" srcId="{0D69BEC6-4DD1-4007-B40E-21DE19C52069}" destId="{C8B97F8D-F561-4373-80F4-AFF97DA54A48}" srcOrd="0" destOrd="0" presId="urn:microsoft.com/office/officeart/2016/7/layout/VerticalHollowActionList"/>
    <dgm:cxn modelId="{00BF4E11-A9AE-4E00-BCE7-E44342F9B8EF}" srcId="{0D69BEC6-4DD1-4007-B40E-21DE19C52069}" destId="{43C895D2-A54E-4092-BF4C-F2B1343CB593}" srcOrd="0" destOrd="0" parTransId="{A15C7BC5-6CC3-4DC0-9DF7-9059E8A04B0F}" sibTransId="{16098AD9-0DD1-424C-9AC6-23B8D6D00FEE}"/>
    <dgm:cxn modelId="{84FF1E1B-B065-4F1D-8149-C9DB115A266E}" type="presOf" srcId="{FAB9FE56-FFED-4606-AC68-68B774FBFE8E}" destId="{428DD2DE-E8B1-4599-9DF4-589D69F4DCED}" srcOrd="0" destOrd="0" presId="urn:microsoft.com/office/officeart/2016/7/layout/VerticalHollowActionList"/>
    <dgm:cxn modelId="{31F1BF27-226B-4BBD-A6C2-46A013322675}" type="presOf" srcId="{43C895D2-A54E-4092-BF4C-F2B1343CB593}" destId="{62557C78-069E-40D9-974F-C2775270AE6B}" srcOrd="0" destOrd="0" presId="urn:microsoft.com/office/officeart/2016/7/layout/VerticalHollowActionList"/>
    <dgm:cxn modelId="{7E546C2B-D7BE-477B-B772-E14219CA0A0E}" type="presOf" srcId="{F1B00D6C-15DD-498A-A350-1549B6FD37EE}" destId="{6E0249A3-2484-4D8C-A606-D24C4598C9F7}" srcOrd="0" destOrd="0" presId="urn:microsoft.com/office/officeart/2016/7/layout/VerticalHollowActionList"/>
    <dgm:cxn modelId="{93FF9A33-DB65-47BB-9232-B2AE5997CE70}" srcId="{694C50B9-1AE1-4386-A3CE-9919A274CA2A}" destId="{BF189969-12C8-4417-8A39-9DC9EE3F3E95}" srcOrd="3" destOrd="0" parTransId="{0D968CD7-E708-41EE-B52F-BF6B6F4CD491}" sibTransId="{2E18DC2A-5B78-4201-BBD8-5F3A4647FB11}"/>
    <dgm:cxn modelId="{646D396F-0B64-4E1B-99CD-793E9B52C9EE}" type="presOf" srcId="{66ACE6B8-F11D-4B50-B741-655DF62D8BBB}" destId="{43396746-EC76-4EBA-AA96-5313CB20C007}" srcOrd="0" destOrd="0" presId="urn:microsoft.com/office/officeart/2016/7/layout/VerticalHollowActionList"/>
    <dgm:cxn modelId="{76A79880-728D-464C-B9EF-DF07F42866DC}" srcId="{F1B00D6C-15DD-498A-A350-1549B6FD37EE}" destId="{AD537355-5D09-409A-81B0-D5273DB1F4D1}" srcOrd="0" destOrd="0" parTransId="{9A75064E-C66F-410D-935B-5769CA993002}" sibTransId="{F7D573CC-7752-4B1E-B84D-093BCC1AA964}"/>
    <dgm:cxn modelId="{0172C0A3-2B4E-4C4D-A157-EF1676E39B58}" type="presOf" srcId="{BF189969-12C8-4417-8A39-9DC9EE3F3E95}" destId="{E55547FB-E6EC-4FFE-B1B9-D4FAE91BB7FF}" srcOrd="0" destOrd="0" presId="urn:microsoft.com/office/officeart/2016/7/layout/VerticalHollowActionList"/>
    <dgm:cxn modelId="{0DF5BFA8-6D4C-4F9F-9C05-48884CDA567F}" type="presOf" srcId="{2BDB15C7-712F-4394-9C64-8202A21FFBC1}" destId="{9E0CC3BA-B0CC-4936-9F7F-BC2D4E94B121}" srcOrd="0" destOrd="0" presId="urn:microsoft.com/office/officeart/2016/7/layout/VerticalHollowActionList"/>
    <dgm:cxn modelId="{B18CB8A9-C372-4F08-8F9D-0A16EE1B9CA2}" type="presOf" srcId="{AD537355-5D09-409A-81B0-D5273DB1F4D1}" destId="{33D2D543-A5B8-4ADB-ABB5-5089475A3D1F}" srcOrd="0" destOrd="0" presId="urn:microsoft.com/office/officeart/2016/7/layout/VerticalHollowActionList"/>
    <dgm:cxn modelId="{95E299B5-4CB3-4189-8E6E-439C54948F3E}" srcId="{FAB9FE56-FFED-4606-AC68-68B774FBFE8E}" destId="{2BDB15C7-712F-4394-9C64-8202A21FFBC1}" srcOrd="0" destOrd="0" parTransId="{3FBAE52C-F5C2-452D-9CD4-90715462A120}" sibTransId="{CC05B594-1FEF-4F03-B300-CC95EC0D93E7}"/>
    <dgm:cxn modelId="{13AF05CA-6161-44CB-87E7-CFB16A0918F1}" srcId="{BF189969-12C8-4417-8A39-9DC9EE3F3E95}" destId="{66ACE6B8-F11D-4B50-B741-655DF62D8BBB}" srcOrd="0" destOrd="0" parTransId="{1198FD09-438D-4AE8-95B5-35F520175AB1}" sibTransId="{040B12F8-0853-409D-92BD-71CBD2621FEB}"/>
    <dgm:cxn modelId="{002F6BD6-571D-4CB0-8C96-3577BE930AC7}" srcId="{694C50B9-1AE1-4386-A3CE-9919A274CA2A}" destId="{F1B00D6C-15DD-498A-A350-1549B6FD37EE}" srcOrd="2" destOrd="0" parTransId="{728A105B-6BB7-4B17-8C62-340A2EC61E20}" sibTransId="{14DD634E-4658-4B09-A878-A5EFE791357C}"/>
    <dgm:cxn modelId="{FA5F92E7-AA21-48DB-AF48-2F06099B508D}" type="presOf" srcId="{694C50B9-1AE1-4386-A3CE-9919A274CA2A}" destId="{595D3529-855E-409D-9072-2203FCDB33EB}" srcOrd="0" destOrd="0" presId="urn:microsoft.com/office/officeart/2016/7/layout/VerticalHollowActionList"/>
    <dgm:cxn modelId="{80445FEE-F0D0-489C-81AB-31584E731324}" srcId="{694C50B9-1AE1-4386-A3CE-9919A274CA2A}" destId="{FAB9FE56-FFED-4606-AC68-68B774FBFE8E}" srcOrd="0" destOrd="0" parTransId="{674184B1-4B36-4E79-9357-72A3C78FF840}" sibTransId="{920A4034-266E-4D6F-8630-70195DA45387}"/>
    <dgm:cxn modelId="{FD6064FB-A2E5-4CD9-A30C-8A329112E6AA}" srcId="{694C50B9-1AE1-4386-A3CE-9919A274CA2A}" destId="{0D69BEC6-4DD1-4007-B40E-21DE19C52069}" srcOrd="1" destOrd="0" parTransId="{CD120A55-90E0-4523-9E50-BAA8D9BB788B}" sibTransId="{34F327CF-728D-4F8F-836C-411ACD9BC027}"/>
    <dgm:cxn modelId="{AEA04E55-803B-4E94-BEB7-23CFDB3D9B5A}" type="presParOf" srcId="{595D3529-855E-409D-9072-2203FCDB33EB}" destId="{BB76557B-A11D-4838-A088-DDA19A2E049B}" srcOrd="0" destOrd="0" presId="urn:microsoft.com/office/officeart/2016/7/layout/VerticalHollowActionList"/>
    <dgm:cxn modelId="{8EC3FE82-4559-4B02-A788-08642D72461A}" type="presParOf" srcId="{BB76557B-A11D-4838-A088-DDA19A2E049B}" destId="{428DD2DE-E8B1-4599-9DF4-589D69F4DCED}" srcOrd="0" destOrd="0" presId="urn:microsoft.com/office/officeart/2016/7/layout/VerticalHollowActionList"/>
    <dgm:cxn modelId="{1E95746E-6CAD-426A-8EEB-02F48166E57F}" type="presParOf" srcId="{BB76557B-A11D-4838-A088-DDA19A2E049B}" destId="{9E0CC3BA-B0CC-4936-9F7F-BC2D4E94B121}" srcOrd="1" destOrd="0" presId="urn:microsoft.com/office/officeart/2016/7/layout/VerticalHollowActionList"/>
    <dgm:cxn modelId="{DA961408-5B6C-4DFC-95AF-F325F811E270}" type="presParOf" srcId="{595D3529-855E-409D-9072-2203FCDB33EB}" destId="{3F790309-9D70-4E89-AB6D-5C03105186D0}" srcOrd="1" destOrd="0" presId="urn:microsoft.com/office/officeart/2016/7/layout/VerticalHollowActionList"/>
    <dgm:cxn modelId="{2B9F0A1C-79B4-4CC9-9CD1-FE2FDB0318F4}" type="presParOf" srcId="{595D3529-855E-409D-9072-2203FCDB33EB}" destId="{69786475-A349-4447-8B06-5FD26340EA2F}" srcOrd="2" destOrd="0" presId="urn:microsoft.com/office/officeart/2016/7/layout/VerticalHollowActionList"/>
    <dgm:cxn modelId="{956C3911-1297-4C80-BEAC-C6DE3491B6B7}" type="presParOf" srcId="{69786475-A349-4447-8B06-5FD26340EA2F}" destId="{C8B97F8D-F561-4373-80F4-AFF97DA54A48}" srcOrd="0" destOrd="0" presId="urn:microsoft.com/office/officeart/2016/7/layout/VerticalHollowActionList"/>
    <dgm:cxn modelId="{9B3C22E5-3472-45E4-8B92-3E125F0492D2}" type="presParOf" srcId="{69786475-A349-4447-8B06-5FD26340EA2F}" destId="{62557C78-069E-40D9-974F-C2775270AE6B}" srcOrd="1" destOrd="0" presId="urn:microsoft.com/office/officeart/2016/7/layout/VerticalHollowActionList"/>
    <dgm:cxn modelId="{9E7E5711-12A2-4BE9-90ED-51B24B64FDE0}" type="presParOf" srcId="{595D3529-855E-409D-9072-2203FCDB33EB}" destId="{DDB81BCF-350B-4A37-ADB6-04D82DA6E976}" srcOrd="3" destOrd="0" presId="urn:microsoft.com/office/officeart/2016/7/layout/VerticalHollowActionList"/>
    <dgm:cxn modelId="{3FE69955-93DA-4E1A-97E4-6BA2AF044A1C}" type="presParOf" srcId="{595D3529-855E-409D-9072-2203FCDB33EB}" destId="{CE3D5267-C121-489A-B805-17DAB7EE532F}" srcOrd="4" destOrd="0" presId="urn:microsoft.com/office/officeart/2016/7/layout/VerticalHollowActionList"/>
    <dgm:cxn modelId="{DF6F01BA-1EE6-458D-8FE9-4592C801393F}" type="presParOf" srcId="{CE3D5267-C121-489A-B805-17DAB7EE532F}" destId="{6E0249A3-2484-4D8C-A606-D24C4598C9F7}" srcOrd="0" destOrd="0" presId="urn:microsoft.com/office/officeart/2016/7/layout/VerticalHollowActionList"/>
    <dgm:cxn modelId="{358A39CE-1799-4DA1-B186-7AF69A82123F}" type="presParOf" srcId="{CE3D5267-C121-489A-B805-17DAB7EE532F}" destId="{33D2D543-A5B8-4ADB-ABB5-5089475A3D1F}" srcOrd="1" destOrd="0" presId="urn:microsoft.com/office/officeart/2016/7/layout/VerticalHollowActionList"/>
    <dgm:cxn modelId="{9073069C-C944-41D6-8C87-D574B9674C22}" type="presParOf" srcId="{595D3529-855E-409D-9072-2203FCDB33EB}" destId="{9A6294B9-950E-40DD-B94E-50ECA1607101}" srcOrd="5" destOrd="0" presId="urn:microsoft.com/office/officeart/2016/7/layout/VerticalHollowActionList"/>
    <dgm:cxn modelId="{C227AAAB-7934-4D95-AC6A-5641A78E0875}" type="presParOf" srcId="{595D3529-855E-409D-9072-2203FCDB33EB}" destId="{063246D4-64A9-4F20-A16F-3AB1CE90BB05}" srcOrd="6" destOrd="0" presId="urn:microsoft.com/office/officeart/2016/7/layout/VerticalHollowActionList"/>
    <dgm:cxn modelId="{0A83CE3F-68F1-4747-912C-DE9792DDF905}" type="presParOf" srcId="{063246D4-64A9-4F20-A16F-3AB1CE90BB05}" destId="{E55547FB-E6EC-4FFE-B1B9-D4FAE91BB7FF}" srcOrd="0" destOrd="0" presId="urn:microsoft.com/office/officeart/2016/7/layout/VerticalHollowActionList"/>
    <dgm:cxn modelId="{0B349613-F69C-4493-9360-788CC2C82BFF}" type="presParOf" srcId="{063246D4-64A9-4F20-A16F-3AB1CE90BB05}" destId="{43396746-EC76-4EBA-AA96-5313CB20C007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1DA831-1C5F-4B61-A32F-85B292931918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2C7322B-6004-495A-A145-C767BEED1820}">
      <dgm:prSet/>
      <dgm:spPr/>
      <dgm:t>
        <a:bodyPr/>
        <a:lstStyle/>
        <a:p>
          <a:pPr rtl="0"/>
          <a:r>
            <a:rPr lang="en-CA"/>
            <a:t>REQUIRED</a:t>
          </a:r>
          <a:r>
            <a:rPr lang="en-CA">
              <a:latin typeface="Aptos Display" panose="020F0302020204030204"/>
            </a:rPr>
            <a:t> of NPs by MOH</a:t>
          </a:r>
          <a:endParaRPr lang="en-US"/>
        </a:p>
      </dgm:t>
    </dgm:pt>
    <dgm:pt modelId="{02D33753-84BC-47AD-8C71-1A1C7A082D38}" type="parTrans" cxnId="{8FE3826F-B00F-40EE-8E6A-295C95AE4AB9}">
      <dgm:prSet/>
      <dgm:spPr/>
      <dgm:t>
        <a:bodyPr/>
        <a:lstStyle/>
        <a:p>
          <a:endParaRPr lang="en-US"/>
        </a:p>
      </dgm:t>
    </dgm:pt>
    <dgm:pt modelId="{5C1A637A-B22C-4944-B885-67510D7F1562}" type="sibTrans" cxnId="{8FE3826F-B00F-40EE-8E6A-295C95AE4AB9}">
      <dgm:prSet/>
      <dgm:spPr/>
      <dgm:t>
        <a:bodyPr/>
        <a:lstStyle/>
        <a:p>
          <a:endParaRPr lang="en-US"/>
        </a:p>
      </dgm:t>
    </dgm:pt>
    <dgm:pt modelId="{70B80967-3679-4464-96DF-2FC5A844CE8A}">
      <dgm:prSet/>
      <dgm:spPr/>
      <dgm:t>
        <a:bodyPr/>
        <a:lstStyle/>
        <a:p>
          <a:pPr rtl="0"/>
          <a:r>
            <a:rPr lang="en-CA"/>
            <a:t>Show NP work </a:t>
          </a:r>
          <a:r>
            <a:rPr lang="en-CA">
              <a:latin typeface="Aptos Display" panose="020F0302020204030204"/>
            </a:rPr>
            <a:t>to provide data</a:t>
          </a:r>
          <a:r>
            <a:rPr lang="en-CA"/>
            <a:t> </a:t>
          </a:r>
          <a:r>
            <a:rPr lang="en-CA">
              <a:latin typeface="Aptos Display" panose="020F0302020204030204"/>
            </a:rPr>
            <a:t>that can maintain current and create additional</a:t>
          </a:r>
          <a:r>
            <a:rPr lang="en-CA"/>
            <a:t> funding</a:t>
          </a:r>
          <a:endParaRPr lang="en-US"/>
        </a:p>
      </dgm:t>
    </dgm:pt>
    <dgm:pt modelId="{ECF4C5C2-6D16-4222-8205-363E67A09874}" type="parTrans" cxnId="{907DDDE2-B4B4-448B-8ADC-92A3E5BA3C61}">
      <dgm:prSet/>
      <dgm:spPr/>
      <dgm:t>
        <a:bodyPr/>
        <a:lstStyle/>
        <a:p>
          <a:endParaRPr lang="en-US"/>
        </a:p>
      </dgm:t>
    </dgm:pt>
    <dgm:pt modelId="{41D94FE9-0876-4465-BDFB-9CA350D138F3}" type="sibTrans" cxnId="{907DDDE2-B4B4-448B-8ADC-92A3E5BA3C61}">
      <dgm:prSet/>
      <dgm:spPr/>
      <dgm:t>
        <a:bodyPr/>
        <a:lstStyle/>
        <a:p>
          <a:endParaRPr lang="en-US"/>
        </a:p>
      </dgm:t>
    </dgm:pt>
    <dgm:pt modelId="{373B4920-B639-41E6-AE03-4E380F8B6481}">
      <dgm:prSet/>
      <dgm:spPr/>
      <dgm:t>
        <a:bodyPr/>
        <a:lstStyle/>
        <a:p>
          <a:r>
            <a:rPr lang="en-CA"/>
            <a:t>Empower NPs to review their encounter coding, analyze trends and allow for continuous growth and improvement</a:t>
          </a:r>
          <a:endParaRPr lang="en-US"/>
        </a:p>
      </dgm:t>
    </dgm:pt>
    <dgm:pt modelId="{046DC759-04A0-436F-87F0-E3B8BC66D620}" type="parTrans" cxnId="{8CB79FFF-0A8C-4225-A528-205BDDAA1FC9}">
      <dgm:prSet/>
      <dgm:spPr/>
      <dgm:t>
        <a:bodyPr/>
        <a:lstStyle/>
        <a:p>
          <a:endParaRPr lang="en-US"/>
        </a:p>
      </dgm:t>
    </dgm:pt>
    <dgm:pt modelId="{D7340AF2-FEBC-4EEF-BE96-221E9C8B6D5E}" type="sibTrans" cxnId="{8CB79FFF-0A8C-4225-A528-205BDDAA1FC9}">
      <dgm:prSet/>
      <dgm:spPr/>
      <dgm:t>
        <a:bodyPr/>
        <a:lstStyle/>
        <a:p>
          <a:endParaRPr lang="en-US"/>
        </a:p>
      </dgm:t>
    </dgm:pt>
    <dgm:pt modelId="{B387EEAD-C4DC-48D9-878F-434F793C9395}">
      <dgm:prSet/>
      <dgm:spPr/>
      <dgm:t>
        <a:bodyPr/>
        <a:lstStyle/>
        <a:p>
          <a:r>
            <a:rPr lang="en-CA"/>
            <a:t>Stepping stone for: </a:t>
          </a:r>
          <a:endParaRPr lang="en-US"/>
        </a:p>
      </dgm:t>
    </dgm:pt>
    <dgm:pt modelId="{DE226F50-D0C1-4B11-8EA9-BAE0D4FDE238}" type="parTrans" cxnId="{D73795DB-895A-4941-8D80-67703016F03A}">
      <dgm:prSet/>
      <dgm:spPr/>
      <dgm:t>
        <a:bodyPr/>
        <a:lstStyle/>
        <a:p>
          <a:endParaRPr lang="en-US"/>
        </a:p>
      </dgm:t>
    </dgm:pt>
    <dgm:pt modelId="{86E7936A-C8AF-428C-843A-515E69F8F3B5}" type="sibTrans" cxnId="{D73795DB-895A-4941-8D80-67703016F03A}">
      <dgm:prSet/>
      <dgm:spPr/>
      <dgm:t>
        <a:bodyPr/>
        <a:lstStyle/>
        <a:p>
          <a:endParaRPr lang="en-US"/>
        </a:p>
      </dgm:t>
    </dgm:pt>
    <dgm:pt modelId="{9872BC4A-09E9-4A0B-BBFE-925B927E029F}">
      <dgm:prSet/>
      <dgm:spPr/>
      <dgm:t>
        <a:bodyPr/>
        <a:lstStyle/>
        <a:p>
          <a:r>
            <a:rPr lang="en-CA"/>
            <a:t>Showing complexity</a:t>
          </a:r>
          <a:endParaRPr lang="en-US"/>
        </a:p>
      </dgm:t>
    </dgm:pt>
    <dgm:pt modelId="{D9BDA0EE-6780-4288-9AC5-B64ADB55638F}" type="parTrans" cxnId="{B411BA01-D9B8-44B2-9A6A-F91737A674D4}">
      <dgm:prSet/>
      <dgm:spPr/>
      <dgm:t>
        <a:bodyPr/>
        <a:lstStyle/>
        <a:p>
          <a:endParaRPr lang="en-US"/>
        </a:p>
      </dgm:t>
    </dgm:pt>
    <dgm:pt modelId="{3ACCDAA2-1868-442B-BEBB-763BAFD6DD6C}" type="sibTrans" cxnId="{B411BA01-D9B8-44B2-9A6A-F91737A674D4}">
      <dgm:prSet/>
      <dgm:spPr/>
      <dgm:t>
        <a:bodyPr/>
        <a:lstStyle/>
        <a:p>
          <a:endParaRPr lang="en-US"/>
        </a:p>
      </dgm:t>
    </dgm:pt>
    <dgm:pt modelId="{30BDB89E-8CC7-4BFE-9C34-A2A62C1443D1}">
      <dgm:prSet/>
      <dgm:spPr/>
      <dgm:t>
        <a:bodyPr/>
        <a:lstStyle/>
        <a:p>
          <a:r>
            <a:rPr lang="en-CA"/>
            <a:t>SDOH coding</a:t>
          </a:r>
          <a:endParaRPr lang="en-US"/>
        </a:p>
      </dgm:t>
    </dgm:pt>
    <dgm:pt modelId="{8815AB17-0A81-45D3-A78F-1737CB64E291}" type="parTrans" cxnId="{7A77B07C-BB6F-4AAE-96D3-3653F7A02B9F}">
      <dgm:prSet/>
      <dgm:spPr/>
      <dgm:t>
        <a:bodyPr/>
        <a:lstStyle/>
        <a:p>
          <a:endParaRPr lang="en-US"/>
        </a:p>
      </dgm:t>
    </dgm:pt>
    <dgm:pt modelId="{2B1F9649-AB70-4F80-8C66-4A2B95F93329}" type="sibTrans" cxnId="{7A77B07C-BB6F-4AAE-96D3-3653F7A02B9F}">
      <dgm:prSet/>
      <dgm:spPr/>
      <dgm:t>
        <a:bodyPr/>
        <a:lstStyle/>
        <a:p>
          <a:endParaRPr lang="en-US"/>
        </a:p>
      </dgm:t>
    </dgm:pt>
    <dgm:pt modelId="{D5B513AD-E02B-48B3-B667-AFFB5A914F58}">
      <dgm:prSet/>
      <dgm:spPr/>
      <dgm:t>
        <a:bodyPr/>
        <a:lstStyle/>
        <a:p>
          <a:r>
            <a:rPr lang="en-CA"/>
            <a:t>Upcoming changes to NP direct billing</a:t>
          </a:r>
          <a:endParaRPr lang="en-US"/>
        </a:p>
      </dgm:t>
    </dgm:pt>
    <dgm:pt modelId="{E8F2105D-C0B1-4950-8E6F-E964F08640CB}" type="parTrans" cxnId="{145404E3-1B90-4169-8EA2-8F15A2E252E4}">
      <dgm:prSet/>
      <dgm:spPr/>
      <dgm:t>
        <a:bodyPr/>
        <a:lstStyle/>
        <a:p>
          <a:endParaRPr lang="en-US"/>
        </a:p>
      </dgm:t>
    </dgm:pt>
    <dgm:pt modelId="{DA1660C4-BB38-470C-B1BF-B017ACA1CD95}" type="sibTrans" cxnId="{145404E3-1B90-4169-8EA2-8F15A2E252E4}">
      <dgm:prSet/>
      <dgm:spPr/>
      <dgm:t>
        <a:bodyPr/>
        <a:lstStyle/>
        <a:p>
          <a:endParaRPr lang="en-US"/>
        </a:p>
      </dgm:t>
    </dgm:pt>
    <dgm:pt modelId="{D3DAFE2A-950D-4BEA-A970-A068EE66F5A3}" type="pres">
      <dgm:prSet presAssocID="{881DA831-1C5F-4B61-A32F-85B292931918}" presName="matrix" presStyleCnt="0">
        <dgm:presLayoutVars>
          <dgm:chMax val="1"/>
          <dgm:dir/>
          <dgm:resizeHandles val="exact"/>
        </dgm:presLayoutVars>
      </dgm:prSet>
      <dgm:spPr/>
    </dgm:pt>
    <dgm:pt modelId="{3AE3711B-5335-4E3D-A50E-D1F48D2C24EF}" type="pres">
      <dgm:prSet presAssocID="{881DA831-1C5F-4B61-A32F-85B292931918}" presName="diamond" presStyleLbl="bgShp" presStyleIdx="0" presStyleCnt="1"/>
      <dgm:spPr/>
    </dgm:pt>
    <dgm:pt modelId="{A19175BF-8509-4404-9553-E753AC5F8F7D}" type="pres">
      <dgm:prSet presAssocID="{881DA831-1C5F-4B61-A32F-85B292931918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119F54A-6D4D-4943-BA7F-AC7484EE533A}" type="pres">
      <dgm:prSet presAssocID="{881DA831-1C5F-4B61-A32F-85B292931918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AB7A7AA-31AA-499B-B3F2-5B4CB26FF46F}" type="pres">
      <dgm:prSet presAssocID="{881DA831-1C5F-4B61-A32F-85B292931918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978D371-EEA2-4CE6-8CA6-3D366DF3AD87}" type="pres">
      <dgm:prSet presAssocID="{881DA831-1C5F-4B61-A32F-85B292931918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411BA01-D9B8-44B2-9A6A-F91737A674D4}" srcId="{B387EEAD-C4DC-48D9-878F-434F793C9395}" destId="{9872BC4A-09E9-4A0B-BBFE-925B927E029F}" srcOrd="0" destOrd="0" parTransId="{D9BDA0EE-6780-4288-9AC5-B64ADB55638F}" sibTransId="{3ACCDAA2-1868-442B-BEBB-763BAFD6DD6C}"/>
    <dgm:cxn modelId="{0A51543A-8E1D-4C47-8160-EE0DB85FD96C}" type="presOf" srcId="{B387EEAD-C4DC-48D9-878F-434F793C9395}" destId="{D978D371-EEA2-4CE6-8CA6-3D366DF3AD87}" srcOrd="0" destOrd="0" presId="urn:microsoft.com/office/officeart/2005/8/layout/matrix3"/>
    <dgm:cxn modelId="{8FE3826F-B00F-40EE-8E6A-295C95AE4AB9}" srcId="{881DA831-1C5F-4B61-A32F-85B292931918}" destId="{D2C7322B-6004-495A-A145-C767BEED1820}" srcOrd="0" destOrd="0" parTransId="{02D33753-84BC-47AD-8C71-1A1C7A082D38}" sibTransId="{5C1A637A-B22C-4944-B885-67510D7F1562}"/>
    <dgm:cxn modelId="{7A77B07C-BB6F-4AAE-96D3-3653F7A02B9F}" srcId="{B387EEAD-C4DC-48D9-878F-434F793C9395}" destId="{30BDB89E-8CC7-4BFE-9C34-A2A62C1443D1}" srcOrd="1" destOrd="0" parTransId="{8815AB17-0A81-45D3-A78F-1737CB64E291}" sibTransId="{2B1F9649-AB70-4F80-8C66-4A2B95F93329}"/>
    <dgm:cxn modelId="{1BA3A27E-AC42-40EE-A691-E36B5B605C69}" type="presOf" srcId="{373B4920-B639-41E6-AE03-4E380F8B6481}" destId="{CAB7A7AA-31AA-499B-B3F2-5B4CB26FF46F}" srcOrd="0" destOrd="0" presId="urn:microsoft.com/office/officeart/2005/8/layout/matrix3"/>
    <dgm:cxn modelId="{147E619B-C185-4766-AF94-738EC9A881C6}" type="presOf" srcId="{D2C7322B-6004-495A-A145-C767BEED1820}" destId="{A19175BF-8509-4404-9553-E753AC5F8F7D}" srcOrd="0" destOrd="0" presId="urn:microsoft.com/office/officeart/2005/8/layout/matrix3"/>
    <dgm:cxn modelId="{157C33B6-9326-4768-A8A1-362CE4DEE3FB}" type="presOf" srcId="{30BDB89E-8CC7-4BFE-9C34-A2A62C1443D1}" destId="{D978D371-EEA2-4CE6-8CA6-3D366DF3AD87}" srcOrd="0" destOrd="2" presId="urn:microsoft.com/office/officeart/2005/8/layout/matrix3"/>
    <dgm:cxn modelId="{B3B690C2-29D7-42A7-937B-51122B60547D}" type="presOf" srcId="{70B80967-3679-4464-96DF-2FC5A844CE8A}" destId="{5119F54A-6D4D-4943-BA7F-AC7484EE533A}" srcOrd="0" destOrd="0" presId="urn:microsoft.com/office/officeart/2005/8/layout/matrix3"/>
    <dgm:cxn modelId="{9305C1C3-3A17-40F6-93FC-B5B19DF8F4FC}" type="presOf" srcId="{D5B513AD-E02B-48B3-B667-AFFB5A914F58}" destId="{D978D371-EEA2-4CE6-8CA6-3D366DF3AD87}" srcOrd="0" destOrd="3" presId="urn:microsoft.com/office/officeart/2005/8/layout/matrix3"/>
    <dgm:cxn modelId="{D73795DB-895A-4941-8D80-67703016F03A}" srcId="{881DA831-1C5F-4B61-A32F-85B292931918}" destId="{B387EEAD-C4DC-48D9-878F-434F793C9395}" srcOrd="3" destOrd="0" parTransId="{DE226F50-D0C1-4B11-8EA9-BAE0D4FDE238}" sibTransId="{86E7936A-C8AF-428C-843A-515E69F8F3B5}"/>
    <dgm:cxn modelId="{907DDDE2-B4B4-448B-8ADC-92A3E5BA3C61}" srcId="{881DA831-1C5F-4B61-A32F-85B292931918}" destId="{70B80967-3679-4464-96DF-2FC5A844CE8A}" srcOrd="1" destOrd="0" parTransId="{ECF4C5C2-6D16-4222-8205-363E67A09874}" sibTransId="{41D94FE9-0876-4465-BDFB-9CA350D138F3}"/>
    <dgm:cxn modelId="{145404E3-1B90-4169-8EA2-8F15A2E252E4}" srcId="{B387EEAD-C4DC-48D9-878F-434F793C9395}" destId="{D5B513AD-E02B-48B3-B667-AFFB5A914F58}" srcOrd="2" destOrd="0" parTransId="{E8F2105D-C0B1-4950-8E6F-E964F08640CB}" sibTransId="{DA1660C4-BB38-470C-B1BF-B017ACA1CD95}"/>
    <dgm:cxn modelId="{A1F232F5-81E3-4252-9ABE-930BF1634906}" type="presOf" srcId="{881DA831-1C5F-4B61-A32F-85B292931918}" destId="{D3DAFE2A-950D-4BEA-A970-A068EE66F5A3}" srcOrd="0" destOrd="0" presId="urn:microsoft.com/office/officeart/2005/8/layout/matrix3"/>
    <dgm:cxn modelId="{4EFF14FA-631B-4DDE-8A3D-BA570FBEC235}" type="presOf" srcId="{9872BC4A-09E9-4A0B-BBFE-925B927E029F}" destId="{D978D371-EEA2-4CE6-8CA6-3D366DF3AD87}" srcOrd="0" destOrd="1" presId="urn:microsoft.com/office/officeart/2005/8/layout/matrix3"/>
    <dgm:cxn modelId="{8CB79FFF-0A8C-4225-A528-205BDDAA1FC9}" srcId="{881DA831-1C5F-4B61-A32F-85B292931918}" destId="{373B4920-B639-41E6-AE03-4E380F8B6481}" srcOrd="2" destOrd="0" parTransId="{046DC759-04A0-436F-87F0-E3B8BC66D620}" sibTransId="{D7340AF2-FEBC-4EEF-BE96-221E9C8B6D5E}"/>
    <dgm:cxn modelId="{B89526CB-DDD3-4C33-BFC3-69F4C4557C09}" type="presParOf" srcId="{D3DAFE2A-950D-4BEA-A970-A068EE66F5A3}" destId="{3AE3711B-5335-4E3D-A50E-D1F48D2C24EF}" srcOrd="0" destOrd="0" presId="urn:microsoft.com/office/officeart/2005/8/layout/matrix3"/>
    <dgm:cxn modelId="{7BF7198B-F0FA-4D76-8F85-2EF16362DF5E}" type="presParOf" srcId="{D3DAFE2A-950D-4BEA-A970-A068EE66F5A3}" destId="{A19175BF-8509-4404-9553-E753AC5F8F7D}" srcOrd="1" destOrd="0" presId="urn:microsoft.com/office/officeart/2005/8/layout/matrix3"/>
    <dgm:cxn modelId="{3792DA07-8144-4C93-9BC1-957C305EC705}" type="presParOf" srcId="{D3DAFE2A-950D-4BEA-A970-A068EE66F5A3}" destId="{5119F54A-6D4D-4943-BA7F-AC7484EE533A}" srcOrd="2" destOrd="0" presId="urn:microsoft.com/office/officeart/2005/8/layout/matrix3"/>
    <dgm:cxn modelId="{175E3797-EFAE-4CA1-AEA7-70184F215C81}" type="presParOf" srcId="{D3DAFE2A-950D-4BEA-A970-A068EE66F5A3}" destId="{CAB7A7AA-31AA-499B-B3F2-5B4CB26FF46F}" srcOrd="3" destOrd="0" presId="urn:microsoft.com/office/officeart/2005/8/layout/matrix3"/>
    <dgm:cxn modelId="{74D7FA27-190A-4425-B5D9-DB1C388F9125}" type="presParOf" srcId="{D3DAFE2A-950D-4BEA-A970-A068EE66F5A3}" destId="{D978D371-EEA2-4CE6-8CA6-3D366DF3AD8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CC3BA-B0CC-4936-9F7F-BC2D4E94B121}">
      <dsp:nvSpPr>
        <dsp:cNvPr id="0" name=""/>
        <dsp:cNvSpPr/>
      </dsp:nvSpPr>
      <dsp:spPr>
        <a:xfrm>
          <a:off x="1162225" y="2620"/>
          <a:ext cx="4648902" cy="13571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202" tIns="344722" rIns="90202" bIns="344722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Convey importance of encounter reporting for NPs</a:t>
          </a:r>
        </a:p>
      </dsp:txBody>
      <dsp:txXfrm>
        <a:off x="1162225" y="2620"/>
        <a:ext cx="4648902" cy="1357171"/>
      </dsp:txXfrm>
    </dsp:sp>
    <dsp:sp modelId="{428DD2DE-E8B1-4599-9DF4-589D69F4DCED}">
      <dsp:nvSpPr>
        <dsp:cNvPr id="0" name=""/>
        <dsp:cNvSpPr/>
      </dsp:nvSpPr>
      <dsp:spPr>
        <a:xfrm>
          <a:off x="0" y="2620"/>
          <a:ext cx="1162225" cy="13571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01" tIns="134058" rIns="61501" bIns="13405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Convey</a:t>
          </a:r>
        </a:p>
      </dsp:txBody>
      <dsp:txXfrm>
        <a:off x="0" y="2620"/>
        <a:ext cx="1162225" cy="1357171"/>
      </dsp:txXfrm>
    </dsp:sp>
    <dsp:sp modelId="{62557C78-069E-40D9-974F-C2775270AE6B}">
      <dsp:nvSpPr>
        <dsp:cNvPr id="0" name=""/>
        <dsp:cNvSpPr/>
      </dsp:nvSpPr>
      <dsp:spPr>
        <a:xfrm>
          <a:off x="1162225" y="1441222"/>
          <a:ext cx="4648902" cy="1357171"/>
        </a:xfrm>
        <a:prstGeom prst="rect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accent5">
              <a:hueOff val="-4050717"/>
              <a:satOff val="-275"/>
              <a:lumOff val="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202" tIns="344722" rIns="90202" bIns="344722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Review important forms for successful submission to MSP</a:t>
          </a:r>
        </a:p>
      </dsp:txBody>
      <dsp:txXfrm>
        <a:off x="1162225" y="1441222"/>
        <a:ext cx="4648902" cy="1357171"/>
      </dsp:txXfrm>
    </dsp:sp>
    <dsp:sp modelId="{C8B97F8D-F561-4373-80F4-AFF97DA54A48}">
      <dsp:nvSpPr>
        <dsp:cNvPr id="0" name=""/>
        <dsp:cNvSpPr/>
      </dsp:nvSpPr>
      <dsp:spPr>
        <a:xfrm>
          <a:off x="0" y="1441222"/>
          <a:ext cx="1162225" cy="13571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4050717"/>
              <a:satOff val="-275"/>
              <a:lumOff val="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01" tIns="134058" rIns="61501" bIns="13405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Review</a:t>
          </a:r>
        </a:p>
      </dsp:txBody>
      <dsp:txXfrm>
        <a:off x="0" y="1441222"/>
        <a:ext cx="1162225" cy="1357171"/>
      </dsp:txXfrm>
    </dsp:sp>
    <dsp:sp modelId="{33D2D543-A5B8-4ADB-ABB5-5089475A3D1F}">
      <dsp:nvSpPr>
        <dsp:cNvPr id="0" name=""/>
        <dsp:cNvSpPr/>
      </dsp:nvSpPr>
      <dsp:spPr>
        <a:xfrm>
          <a:off x="1162225" y="2879824"/>
          <a:ext cx="4648902" cy="1357171"/>
        </a:xfrm>
        <a:prstGeom prst="rect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accent5">
              <a:hueOff val="-8101434"/>
              <a:satOff val="-551"/>
              <a:lumOff val="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202" tIns="344722" rIns="90202" bIns="344722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Provide overview of simplified encounter codes specific to your practice environment and a focused review of coding as it applies to your practice</a:t>
          </a:r>
        </a:p>
      </dsp:txBody>
      <dsp:txXfrm>
        <a:off x="1162225" y="2879824"/>
        <a:ext cx="4648902" cy="1357171"/>
      </dsp:txXfrm>
    </dsp:sp>
    <dsp:sp modelId="{6E0249A3-2484-4D8C-A606-D24C4598C9F7}">
      <dsp:nvSpPr>
        <dsp:cNvPr id="0" name=""/>
        <dsp:cNvSpPr/>
      </dsp:nvSpPr>
      <dsp:spPr>
        <a:xfrm>
          <a:off x="0" y="2879824"/>
          <a:ext cx="1162225" cy="13571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8101434"/>
              <a:satOff val="-551"/>
              <a:lumOff val="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01" tIns="134058" rIns="61501" bIns="13405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Provide</a:t>
          </a:r>
        </a:p>
      </dsp:txBody>
      <dsp:txXfrm>
        <a:off x="0" y="2879824"/>
        <a:ext cx="1162225" cy="1357171"/>
      </dsp:txXfrm>
    </dsp:sp>
    <dsp:sp modelId="{43396746-EC76-4EBA-AA96-5313CB20C007}">
      <dsp:nvSpPr>
        <dsp:cNvPr id="0" name=""/>
        <dsp:cNvSpPr/>
      </dsp:nvSpPr>
      <dsp:spPr>
        <a:xfrm>
          <a:off x="1162225" y="4318426"/>
          <a:ext cx="4648902" cy="1357171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202" tIns="344722" rIns="90202" bIns="344722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Allow for discussion of </a:t>
          </a:r>
          <a:r>
            <a:rPr lang="en-US" sz="1500" kern="1200">
              <a:latin typeface="Aptos Display" panose="020F0302020204030204"/>
            </a:rPr>
            <a:t>tips</a:t>
          </a:r>
          <a:r>
            <a:rPr lang="en-US" sz="1500" kern="1200"/>
            <a:t> and tricks for successful encounter coding</a:t>
          </a:r>
        </a:p>
      </dsp:txBody>
      <dsp:txXfrm>
        <a:off x="1162225" y="4318426"/>
        <a:ext cx="4648902" cy="1357171"/>
      </dsp:txXfrm>
    </dsp:sp>
    <dsp:sp modelId="{E55547FB-E6EC-4FFE-B1B9-D4FAE91BB7FF}">
      <dsp:nvSpPr>
        <dsp:cNvPr id="0" name=""/>
        <dsp:cNvSpPr/>
      </dsp:nvSpPr>
      <dsp:spPr>
        <a:xfrm>
          <a:off x="0" y="4318426"/>
          <a:ext cx="1162225" cy="13571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01" tIns="134058" rIns="61501" bIns="13405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Allow</a:t>
          </a:r>
        </a:p>
      </dsp:txBody>
      <dsp:txXfrm>
        <a:off x="0" y="4318426"/>
        <a:ext cx="1162225" cy="13571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3711B-5335-4E3D-A50E-D1F48D2C24EF}">
      <dsp:nvSpPr>
        <dsp:cNvPr id="0" name=""/>
        <dsp:cNvSpPr/>
      </dsp:nvSpPr>
      <dsp:spPr>
        <a:xfrm>
          <a:off x="682185" y="0"/>
          <a:ext cx="5536141" cy="5536141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9175BF-8509-4404-9553-E753AC5F8F7D}">
      <dsp:nvSpPr>
        <dsp:cNvPr id="0" name=""/>
        <dsp:cNvSpPr/>
      </dsp:nvSpPr>
      <dsp:spPr>
        <a:xfrm>
          <a:off x="1208118" y="525933"/>
          <a:ext cx="2159094" cy="21590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/>
            <a:t>REQUIRED</a:t>
          </a:r>
          <a:r>
            <a:rPr lang="en-CA" sz="1700" kern="1200">
              <a:latin typeface="Aptos Display" panose="020F0302020204030204"/>
            </a:rPr>
            <a:t> of NPs by MOH</a:t>
          </a:r>
          <a:endParaRPr lang="en-US" sz="1700" kern="1200"/>
        </a:p>
      </dsp:txBody>
      <dsp:txXfrm>
        <a:off x="1313516" y="631331"/>
        <a:ext cx="1948298" cy="1948298"/>
      </dsp:txXfrm>
    </dsp:sp>
    <dsp:sp modelId="{5119F54A-6D4D-4943-BA7F-AC7484EE533A}">
      <dsp:nvSpPr>
        <dsp:cNvPr id="0" name=""/>
        <dsp:cNvSpPr/>
      </dsp:nvSpPr>
      <dsp:spPr>
        <a:xfrm>
          <a:off x="3533298" y="525933"/>
          <a:ext cx="2159094" cy="215909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/>
            <a:t>Show NP work </a:t>
          </a:r>
          <a:r>
            <a:rPr lang="en-CA" sz="1700" kern="1200">
              <a:latin typeface="Aptos Display" panose="020F0302020204030204"/>
            </a:rPr>
            <a:t>to provide data</a:t>
          </a:r>
          <a:r>
            <a:rPr lang="en-CA" sz="1700" kern="1200"/>
            <a:t> </a:t>
          </a:r>
          <a:r>
            <a:rPr lang="en-CA" sz="1700" kern="1200">
              <a:latin typeface="Aptos Display" panose="020F0302020204030204"/>
            </a:rPr>
            <a:t>that can maintain current and create additional</a:t>
          </a:r>
          <a:r>
            <a:rPr lang="en-CA" sz="1700" kern="1200"/>
            <a:t> funding</a:t>
          </a:r>
          <a:endParaRPr lang="en-US" sz="1700" kern="1200"/>
        </a:p>
      </dsp:txBody>
      <dsp:txXfrm>
        <a:off x="3638696" y="631331"/>
        <a:ext cx="1948298" cy="1948298"/>
      </dsp:txXfrm>
    </dsp:sp>
    <dsp:sp modelId="{CAB7A7AA-31AA-499B-B3F2-5B4CB26FF46F}">
      <dsp:nvSpPr>
        <dsp:cNvPr id="0" name=""/>
        <dsp:cNvSpPr/>
      </dsp:nvSpPr>
      <dsp:spPr>
        <a:xfrm>
          <a:off x="1208118" y="2851112"/>
          <a:ext cx="2159094" cy="215909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/>
            <a:t>Empower NPs to review their encounter coding, analyze trends and allow for continuous growth and improvement</a:t>
          </a:r>
          <a:endParaRPr lang="en-US" sz="1700" kern="1200"/>
        </a:p>
      </dsp:txBody>
      <dsp:txXfrm>
        <a:off x="1313516" y="2956510"/>
        <a:ext cx="1948298" cy="1948298"/>
      </dsp:txXfrm>
    </dsp:sp>
    <dsp:sp modelId="{D978D371-EEA2-4CE6-8CA6-3D366DF3AD87}">
      <dsp:nvSpPr>
        <dsp:cNvPr id="0" name=""/>
        <dsp:cNvSpPr/>
      </dsp:nvSpPr>
      <dsp:spPr>
        <a:xfrm>
          <a:off x="3533298" y="2851112"/>
          <a:ext cx="2159094" cy="215909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/>
            <a:t>Stepping stone for: </a:t>
          </a:r>
          <a:endParaRPr lang="en-US" sz="17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kern="1200"/>
            <a:t>Showing complexity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kern="1200"/>
            <a:t>SDOH coding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kern="1200"/>
            <a:t>Upcoming changes to NP direct billing</a:t>
          </a:r>
          <a:endParaRPr lang="en-US" sz="1300" kern="1200"/>
        </a:p>
      </dsp:txBody>
      <dsp:txXfrm>
        <a:off x="3638696" y="2956510"/>
        <a:ext cx="1948298" cy="1948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7T00:31:52.43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14737 7702 16383 0 0,'10'0'0'0'0,"18"0"0"0"0,9 0 0 0 0,3 0 0 0 0,1 0 0 0 0,1 0 0 0 0,0 0 0 0 0,-2 0 0 0 0,-9-5 0 0 0,-4-1 0 0 0,-2-1 0 0 0,0 2 0 0 0,0 2 0 0 0,2 0 0 0 0,0 2 0 0 0,1 1 0 0 0,0 0 0 0 0,1 0 0 0 0,0 0 0 0 0,0 1 0 0 0,1-1 0 0 0,-1 0 0 0 0,0 0 0 0 0,0 0 0 0 0,0 0 0 0 0,0 0 0 0 0,0 0 0 0 0,0 0 0 0 0,0 0 0 0 0,0 0 0 0 0,0 0 0 0 0,5 0 0 0 0,1 0 0 0 0,1 0 0 0 0,-2 0 0 0 0,-2 0 0 0 0,-1 0 0 0 0,0 0 0 0 0,-2 0 0 0 0,0 0 0 0 0,0 0 0 0 0,5 0 0 0 0,1 0 0 0 0,0 0 0 0 0,-1 0 0 0 0,-2 0 0 0 0,-1 0 0 0 0,4 0 0 0 0,1 0 0 0 0,5 0 0 0 0,-1 0 0 0 0,-1 0 0 0 0,-3 0 0 0 0,2 0 0 0 0,0 0 0 0 0,-1 0 0 0 0,-3 0 0 0 0,-2 0 0 0 0,-1 0 0 0 0,-2 0 0 0 0,1 0 0 0 0,-2 0 0 0 0,1 0 0 0 0,-1 0 0 0 0,1 0 0 0 0,0 0 0 0 0,0 0 0 0 0,0 0 0 0 0,0 0 0 0 0,0 0 0 0 0,0 0 0 0 0,0 0 0 0 0,0 0 0 0 0,0 0 0 0 0,0 0 0 0 0,0 0 0 0 0,0 0 0 0 0,0 0 0 0 0,0 0 0 0 0,0 0 0 0 0,0 0 0 0 0,0 0 0 0 0,0 0 0 0 0,5 0 0 0 0,1 0 0 0 0,0 0 0 0 0,-1 0 0 0 0,-1 0 0 0 0,-2 0 0 0 0,-1 0 0 0 0,0 0 0 0 0,-1 0 0 0 0,0 0 0 0 0,-1 0 0 0 0,1 0 0 0 0,0 0 0 0 0,0 0 0 0 0,0 0 0 0 0,-1 0 0 0 0,1 0 0 0 0,0 0 0 0 0,0 0 0 0 0,5 0 0 0 0,2 0 0 0 0,-1 0 0 0 0,-1 0 0 0 0,-1 0 0 0 0,3 0 0 0 0,1 0 0 0 0,-2 0 0 0 0,4 0 0 0 0,0 0 0 0 0,-1 0 0 0 0,-3 0 0 0 0,-3 0 0 0 0,-1 0 0 0 0,-1 0 0 0 0,-1 0 0 0 0,0 0 0 0 0,0 0 0 0 0,-1 0 0 0 0,1 0 0 0 0,5 0 0 0 0,1 0 0 0 0,0 0 0 0 0,-1 0 0 0 0,-1 0 0 0 0,-2 0 0 0 0,-1 0 0 0 0,0 0 0 0 0,-1 0 0 0 0,-1 0 0 0 0,1 0 0 0 0,0 0 0 0 0,0 0 0 0 0,-5 0 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7T00:31:52.44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12700 10927 16383 0 0,'5'0'0'0'0,"21"0"0"0"0,17 5 0 0 0,10 2 0 0 0,6-1 0 0 0,-2-1 0 0 0,-6-1 0 0 0,4-2 0 0 0,-3-1 0 0 0,-1 0 0 0 0,1-1 0 0 0,-3-1 0 0 0,-5 6 0 0 0,-5 1 0 0 0,-5 0 0 0 0,-2-1 0 0 0,-3-1 0 0 0,0-2 0 0 0,-1-1 0 0 0,0-1 0 0 0,0 1 0 0 0,0-2 0 0 0,1 1 0 0 0,-1 0 0 0 0,1 0 0 0 0,0-1 0 0 0,0 1 0 0 0,0 0 0 0 0,0 0 0 0 0,5 0 0 0 0,2 0 0 0 0,-1 5 0 0 0,-1 2 0 0 0,-1-1 0 0 0,3-1 0 0 0,1-1 0 0 0,-2-2 0 0 0,0 4 0 0 0,-3 1 0 0 0,-1-1 0 0 0,-1-1 0 0 0,-1-2 0 0 0,5-1 0 0 0,1-1 0 0 0,0 0 0 0 0,4-1 0 0 0,0-1 0 0 0,3 1 0 0 0,-1 0 0 0 0,4 0 0 0 0,2-1 0 0 0,0 1 0 0 0,-5 0 0 0 0,2 0 0 0 0,-3 0 0 0 0,-2 0 0 0 0,-4 0 0 0 0,-3 0 0 0 0,-1 0 0 0 0,-2 0 0 0 0,0 0 0 0 0,4 0 0 0 0,2 0 0 0 0,0 0 0 0 0,-1 0 0 0 0,-2 0 0 0 0,4 0 0 0 0,0 0 0 0 0,0 0 0 0 0,-2 0 0 0 0,-1 0 0 0 0,3 0 0 0 0,5 0 0 0 0,6 0 0 0 0,10 0 0 0 0,4 0 0 0 0,3 0 0 0 0,-6 0 0 0 0,-7 0 0 0 0,-7-5 0 0 0,-7-1 0 0 0,-4 0 0 0 0,-3 0 0 0 0,-2 3 0 0 0,0 1 0 0 0,-1 0 0 0 0,1 2 0 0 0,0 0 0 0 0,0-5 0 0 0,1-1 0 0 0,0 0 0 0 0,0 1 0 0 0,0 2 0 0 0,0 1 0 0 0,-5-4 0 0 0,-6-1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7T00:31:52.4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14711 8387 16383 0 0,'5'5'0'0'0,"36"7"0"0"0,36 5 0 0 0,24 6 0 0 0,15-1 0 0 0,3-5 0 0 0,-10 0 0 0 0,-13-3 0 0 0,-18-4 0 0 0,-17-4 0 0 0,-14-2 0 0 0,-11-3 0 0 0,-6 0 0 0 0,-3-2 0 0 0,-1 0 0 0 0,-1 1 0 0 0,1-1 0 0 0,1 1 0 0 0,1-1 0 0 0,0 1 0 0 0,-4 0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7T00:31:52.43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14684 9805 16383 0 0,'25'0'0'0'0,"32"0"0"0"0,32 0 0 0 0,15 0 0 0 0,5 0 0 0 0,-1 0 0 0 0,-15 0 0 0 0,-17 0 0 0 0,-18 0 0 0 0,-13 0 0 0 0,-9 0 0 0 0,-6-5 0 0 0,-4-2 0 0 0,0 1 0 0 0,0 1 0 0 0,0 2 0 0 0,1 0 0 0 0,0 2 0 0 0,2 1 0 0 0,-1 0 0 0 0,6-5 0 0 0,2-1 0 0 0,-1 0 0 0 0,4-4 0 0 0,1 0 0 0 0,2 2 0 0 0,0 1 0 0 0,-3-2 0 0 0,2 1 0 0 0,0-5 0 0 0,-4 2 0 0 0,3 1 0 0 0,4 3 0 0 0,5 3 0 0 0,-2-3 0 0 0,-3-1 0 0 0,-5 2 0 0 0,-3 1 0 0 0,-4 2 0 0 0,-1 1 0 0 0,-2 2 0 0 0,-1-1 0 0 0,0 2 0 0 0,0-1 0 0 0,1 0 0 0 0,-1 1 0 0 0,1-1 0 0 0,0 0 0 0 0,0 0 0 0 0,0 0 0 0 0,0 0 0 0 0,0 0 0 0 0,0 0 0 0 0,0 0 0 0 0,0 0 0 0 0,0 0 0 0 0,0 0 0 0 0,0 0 0 0 0,0 0 0 0 0,-5 5 0 0 0,3 1 0 0 0,2 1 0 0 0,2-2 0 0 0,-1-2 0 0 0,0 0 0 0 0,0 3 0 0 0,0 1 0 0 0,0-1 0 0 0,-1-1 0 0 0,0-2 0 0 0,0-1 0 0 0,-5 4 0 0 0,-2 1 0 0 0,1-1 0 0 0,1-1 0 0 0,-4 3 0 0 0,1 0 0 0 0,0 0 0 0 0,-2-3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7T00:31:52.4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13705 9869 16383 0 0,'5'0'0'0'0,"17"0"0"0"0,13 0 0 0 0,7 0 0 0 0,1 0 0 0 0,-2 0 0 0 0,-3 0 0 0 0,-4 0 0 0 0,-1 0 0 0 0,-3 0 0 0 0,0 0 0 0 0,-1 0 0 0 0,4 0 0 0 0,2 0 0 0 0,0 0 0 0 0,-2 0 0 0 0,0 0 0 0 0,-2 0 0 0 0,-1 0 0 0 0,-1 0 0 0 0,0 0 0 0 0,5 0 0 0 0,1 0 0 0 0,0 0 0 0 0,-1 0 0 0 0,-2 0 0 0 0,0 0 0 0 0,-2 0 0 0 0,-1 0 0 0 0,0 0 0 0 0,5 0 0 0 0,1 0 0 0 0,0 0 0 0 0,-1 0 0 0 0,-2 5 0 0 0,0 1 0 0 0,-2 1 0 0 0,-1-2 0 0 0,0-2 0 0 0,0 0 0 0 0,0-2 0 0 0,-1-1 0 0 0,1 0 0 0 0,0 0 0 0 0,5 5 0 0 0,1 1 0 0 0,1 0 0 0 0,-2-1 0 0 0,-2-2 0 0 0,-1 0 0 0 0,0-2 0 0 0,-2-1 0 0 0,0 0 0 0 0,0 0 0 0 0,0 0 0 0 0,-1-1 0 0 0,1 1 0 0 0,0 0 0 0 0,0 0 0 0 0,0 0 0 0 0,0 0 0 0 0,0 0 0 0 0,0 0 0 0 0,0 0 0 0 0,0 0 0 0 0,0 0 0 0 0,0 0 0 0 0,0 0 0 0 0,0 0 0 0 0,0 0 0 0 0,0 0 0 0 0,0 0 0 0 0,0 0 0 0 0,0 0 0 0 0,0 0 0 0 0,0 0 0 0 0,0 0 0 0 0,0 0 0 0 0,0 0 0 0 0,0 0 0 0 0,0 0 0 0 0,0 0 0 0 0,0 0 0 0 0,0 0 0 0 0,5 0 0 0 0,1 0 0 0 0,0 0 0 0 0,4 0 0 0 0,1 0 0 0 0,-3 0 0 0 0,-2 0 0 0 0,-2 0 0 0 0,-1 0 0 0 0,2 0 0 0 0,2 0 0 0 0,4 0 0 0 0,0 0 0 0 0,-1 0 0 0 0,-3 0 0 0 0,-3 0 0 0 0,-1 0 0 0 0,-2 0 0 0 0,-1 0 0 0 0,0 0 0 0 0,-1 0 0 0 0,1 0 0 0 0,-1 0 0 0 0,1 0 0 0 0,0 5 0 0 0,0 1 0 0 0,-1 1 0 0 0,1-2 0 0 0,0-2 0 0 0,0 0 0 0 0,1-2 0 0 0,-1-1 0 0 0,0 0 0 0 0,0 0 0 0 0,0 0 0 0 0,0-1 0 0 0,4 1 0 0 0,3 0 0 0 0,-1 0 0 0 0,-1 0 0 0 0,-1 0 0 0 0,-2 0 0 0 0,-1 0 0 0 0,0 0 0 0 0,-1 0 0 0 0,0 0 0 0 0,4 0 0 0 0,2 0 0 0 0,5 0 0 0 0,1 0 0 0 0,-2 0 0 0 0,-3 0 0 0 0,-2 0 0 0 0,-3 0 0 0 0,-1 0 0 0 0,0 0 0 0 0,-2 0 0 0 0,1 0 0 0 0,-1 0 0 0 0,1 0 0 0 0,0 0 0 0 0,-1 0 0 0 0,1 0 0 0 0,0 0 0 0 0,0 0 0 0 0,5 0 0 0 0,7 0 0 0 0,1 0 0 0 0,-2 0 0 0 0,-3 0 0 0 0,3 0 0 0 0,-1 0 0 0 0,-2 0 0 0 0,-2 0 0 0 0,-3 0 0 0 0,-1 0 0 0 0,-2 0 0 0 0,0 0 0 0 0,5 0 0 0 0,1 0 0 0 0,0 0 0 0 0,-2 0 0 0 0,0 0 0 0 0,-2 0 0 0 0,4 0 0 0 0,1 0 0 0 0,-1 0 0 0 0,-1 0 0 0 0,-2 0 0 0 0,-1 0 0 0 0,-1 0 0 0 0,5 0 0 0 0,0 0 0 0 0,5 0 0 0 0,0 0 0 0 0,-1 0 0 0 0,-3 0 0 0 0,-3 0 0 0 0,-1 0 0 0 0,-2 0 0 0 0,-1 0 0 0 0,0 0 0 0 0,0 0 0 0 0,-1 0 0 0 0,1 0 0 0 0,-1 0 0 0 0,6 0 0 0 0,2 0 0 0 0,4 0 0 0 0,0 0 0 0 0,-1 0 0 0 0,-3 0 0 0 0,-2 0 0 0 0,-2 0 0 0 0,-2 0 0 0 0,4 0 0 0 0,2 0 0 0 0,-2 0 0 0 0,0 0 0 0 0,-2 0 0 0 0,-1 0 0 0 0,-1 0 0 0 0,-1 0 0 0 0,0 0 0 0 0,0 0 0 0 0,0 0 0 0 0,4 0 0 0 0,3 0 0 0 0,4 0 0 0 0,5 0 0 0 0,1 0 0 0 0,-4 0 0 0 0,2 0 0 0 0,-2 0 0 0 0,-4 0 0 0 0,-2 0 0 0 0,-3 0 0 0 0,-3 0 0 0 0,0 0 0 0 0,4 0 0 0 0,1 0 0 0 0,-1 0 0 0 0,0 0 0 0 0,-2 0 0 0 0,-1 0 0 0 0,-1 0 0 0 0,-1 0 0 0 0,5 0 0 0 0,1 0 0 0 0,0 0 0 0 0,-1 0 0 0 0,-1 0 0 0 0,-2 0 0 0 0,4 0 0 0 0,1 0 0 0 0,-1 0 0 0 0,-1 0 0 0 0,-2 0 0 0 0,-1 0 0 0 0,-1 0 0 0 0,-1 0 0 0 0,0 0 0 0 0,-5 0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7T00:31:52.4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16563 7726 16383 0 0,'5'0'0'0'0,"16"0"0"0"0,10 0 0 0 0,9 0 0 0 0,3 0 0 0 0,-1 0 0 0 0,2 0 0 0 0,-1 0 0 0 0,-3 0 0 0 0,-4 0 0 0 0,-2 0 0 0 0,-3 0 0 0 0,-1 0 0 0 0,-2 0 0 0 0,1 0 0 0 0,-1 0 0 0 0,1 0 0 0 0,-1 0 0 0 0,1 0 0 0 0,0 0 0 0 0,-1 0 0 0 0,1 0 0 0 0,0 0 0 0 0,0 0 0 0 0,0 0 0 0 0,0 5 0 0 0,0 1 0 0 0,0 1 0 0 0,0-2 0 0 0,0-2 0 0 0,0-1 0 0 0,0 0 0 0 0,0-2 0 0 0,0 0 0 0 0,0 0 0 0 0,0 0 0 0 0,5-1 0 0 0,-3 6 0 0 0,-2 1 0 0 0,-2 1 0 0 0,1-2 0 0 0,0-2 0 0 0,0-1 0 0 0,0 0 0 0 0,0-2 0 0 0,1 0 0 0 0,0 0 0 0 0,0 0 0 0 0,0-1 0 0 0,0 1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0,5 0 0 0 0,2 0 0 0 0,-1 0 0 0 0,-1 0 0 0 0,-1 0 0 0 0,-2 0 0 0 0,-1 0 0 0 0,-1 0 0 0 0,0 0 0 0 0,0 0 0 0 0,0 0 0 0 0,0 0 0 0 0,-1 0 0 0 0,1 0 0 0 0,-5 0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7T00:31:52.4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12938 8602 16383 0 0,'5'0'0'0'0,"11"0"0"0"0,9 0 0 0 0,9 0 0 0 0,4 0 0 0 0,0 0 0 0 0,-1 5 0 0 0,3 1 0 0 0,0 0 0 0 0,2 4 0 0 0,5 0 0 0 0,-2-1 0 0 0,-2-3 0 0 0,0-2 0 0 0,-2-2 0 0 0,3-1 0 0 0,-3 0 0 0 0,3 3 0 0 0,3 2 0 0 0,-1 0 0 0 0,-4-1 0 0 0,-3-2 0 0 0,-5 4 0 0 0,-2 1 0 0 0,-2-1 0 0 0,-1-2 0 0 0,-1-2 0 0 0,1-1 0 0 0,-1-1 0 0 0,0-1 0 0 0,1 0 0 0 0,0 0 0 0 0,0-1 0 0 0,-1 1 0 0 0,1 0 0 0 0,1 0 0 0 0,3 0 0 0 0,8 0 0 0 0,1 0 0 0 0,3 0 0 0 0,-1 0 0 0 0,2 0 0 0 0,-2 0 0 0 0,-3 0 0 0 0,-5 0 0 0 0,-2 0 0 0 0,-3 0 0 0 0,4 0 0 0 0,0 0 0 0 0,0 0 0 0 0,-2 0 0 0 0,4 0 0 0 0,0 0 0 0 0,-1 0 0 0 0,-1 0 0 0 0,-3 0 0 0 0,-1 0 0 0 0,4 0 0 0 0,1 0 0 0 0,-1 0 0 0 0,-2 0 0 0 0,0 0 0 0 0,-2 0 0 0 0,3 0 0 0 0,2 0 0 0 0,-1 0 0 0 0,-1 0 0 0 0,-1 0 0 0 0,-3 0 0 0 0,5 0 0 0 0,1 0 0 0 0,-1 0 0 0 0,-1 0 0 0 0,-6-5 0 0 0,1-2 0 0 0,1 1 0 0 0,1 1 0 0 0,-1 1 0 0 0,0 2 0 0 0,0 1 0 0 0,-1-5 0 0 0,1 0 0 0 0,-1 0 0 0 0,0 1 0 0 0,0 2 0 0 0,0 1 0 0 0,-5-4 0 0 0,-2-1 0 0 0,1 1 0 0 0,1 1 0 0 0,1 2 0 0 0,2 1 0 0 0,1-4 0 0 0,0-1 0 0 0,1 1 0 0 0,0 1 0 0 0,1 2 0 0 0,-1-4 0 0 0,0-1 0 0 0,0 2 0 0 0,0 1 0 0 0,0 1 0 0 0,0 2 0 0 0,0 1 0 0 0,0 1 0 0 0,0 0 0 0 0,0 1 0 0 0,0-1 0 0 0,0 0 0 0 0,0 0 0 0 0,0 1 0 0 0,0-1 0 0 0,-5 0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7T00:31:52.4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18203 9604 16383 0 0,'0'0'0'0'0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7T00:31:52.4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15346 10372 16383 0 0,'0'0'0'0'0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7T00:31:52.4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16034 10107 16383 0 0,'5'0'0'0'0,"6"0"0"0"0,7 0 0 0 0,5 0 0 0 0,3 0 0 0 0,8 0 0 0 0,2 0 0 0 0,0 0 0 0 0,0 0 0 0 0,-3 0 0 0 0,-1 0 0 0 0,4 0 0 0 0,0 0 0 0 0,0 0 0 0 0,-3 0 0 0 0,0 0 0 0 0,-2 0 0 0 0,-1 0 0 0 0,-1 0 0 0 0,0 0 0 0 0,4 0 0 0 0,3 0 0 0 0,-1 0 0 0 0,-2 0 0 0 0,0 0 0 0 0,-2 0 0 0 0,-1 0 0 0 0,0 0 0 0 0,-1 0 0 0 0,-1 0 0 0 0,1 0 0 0 0,0 0 0 0 0,0 0 0 0 0,-1 0 0 0 0,1 0 0 0 0,0 0 0 0 0,0 0 0 0 0,0 0 0 0 0,0 0 0 0 0,0 0 0 0 0,0 0 0 0 0,5 0 0 0 0,2 0 0 0 0,-1 0 0 0 0,-1 0 0 0 0,-1 0 0 0 0,-2 0 0 0 0,-1 0 0 0 0,4 0 0 0 0,2 0 0 0 0,-1 0 0 0 0,-1 0 0 0 0,-2 0 0 0 0,-1 0 0 0 0,-1 0 0 0 0,-1 0 0 0 0,0 0 0 0 0,0 0 0 0 0,0 0 0 0 0,0 0 0 0 0,-1 0 0 0 0,1 0 0 0 0,0 0 0 0 0,0 0 0 0 0,0 0 0 0 0,0 0 0 0 0,0 0 0 0 0,0 0 0 0 0,5 0 0 0 0,2 0 0 0 0,-1 0 0 0 0,-1 0 0 0 0,-2 0 0 0 0,0 0 0 0 0,-2 0 0 0 0,-1 0 0 0 0,0 0 0 0 0,0 0 0 0 0,0 0 0 0 0,0 0 0 0 0,-1 0 0 0 0,1 0 0 0 0,0 0 0 0 0,0 0 0 0 0,0 0 0 0 0,0 0 0 0 0,0 0 0 0 0,0 0 0 0 0,0 0 0 0 0,0 0 0 0 0,0 0 0 0 0,0 0 0 0 0,0 0 0 0 0,5 0 0 0 0,1 0 0 0 0,1 0 0 0 0,-2 0 0 0 0,-2 0 0 0 0,0 0 0 0 0,-2 0 0 0 0,-1 0 0 0 0,0 0 0 0 0,0 0 0 0 0,0 0 0 0 0,4 0 0 0 0,8 0 0 0 0,0 0 0 0 0,-1 0 0 0 0,-2 0 0 0 0,-3 0 0 0 0,-3 5 0 0 0,-1 2 0 0 0,3-1 0 0 0,2-1 0 0 0,3-2 0 0 0,1 0 0 0 0,-1-2 0 0 0,-3-1 0 0 0,2 0 0 0 0,0 0 0 0 0,-1 0 0 0 0,-3 0 0 0 0,-2-1 0 0 0,4 1 0 0 0,0 0 0 0 0,-1 0 0 0 0,-1 0 0 0 0,-2 0 0 0 0,-1 0 0 0 0,4 0 0 0 0,1 0 0 0 0,-1 0 0 0 0,-1 0 0 0 0,-2 0 0 0 0,-1 0 0 0 0,-1 0 0 0 0,-1 0 0 0 0,0 0 0 0 0,-5 0 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customXml" Target="../ink/ink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customXml" Target="../ink/ink6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6.xml"/><Relationship Id="rId4" Type="http://schemas.openxmlformats.org/officeDocument/2006/relationships/customXml" Target="../ink/ink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customXml" Target="../ink/ink10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a01web.zoom.us/clips/share/BGNhMDEWR1laZnVjSmtTZXV6alRRUHRFZFA1dwE" TargetMode="External"/><Relationship Id="rId2" Type="http://schemas.openxmlformats.org/officeDocument/2006/relationships/hyperlink" Target="https://ca01web.zoom.us/clips/share/BGNhMDEWTEpOY1hSblBSZEt5TnZyZnFlSVp2dw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gov.bc.ca/assets/gov/health/practitioner-pro/medical-services-plan/3_encounter_record_submission_procedures_april_2017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gov.bc.ca/assets/gov/health/forms/2871fil.pdf" TargetMode="External"/><Relationship Id="rId7" Type="http://schemas.openxmlformats.org/officeDocument/2006/relationships/hyperlink" Target="https://www2.gov.bc.ca/assets/gov/health/forms/2997fil.pd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2.gov.bc.ca/assets/gov/health/forms/2820fil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pcnbc.ca/en/viewer?file=%2fmedia%2fpcn%2fEncounter_Reporting_for_NPs_updated_May_2024.pdf#phrase=fals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9DF2C9-10C0-CFC7-38F1-4CEC669D6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0303" y="1233241"/>
            <a:ext cx="4337042" cy="406462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ts val="1000"/>
              </a:spcBef>
            </a:pPr>
            <a:r>
              <a:rPr lang="en-US" sz="5400">
                <a:solidFill>
                  <a:srgbClr val="000000"/>
                </a:solidFill>
                <a:latin typeface="Aptos"/>
              </a:rPr>
              <a:t>Nurse Practitioner Encounter Coding </a:t>
            </a:r>
            <a:endParaRPr lang="en-US" sz="5400"/>
          </a:p>
          <a:p>
            <a:pPr indent="-228600" algn="l">
              <a:spcBef>
                <a:spcPts val="1000"/>
              </a:spcBef>
              <a:buFont typeface="Arial,Sans-Serif"/>
              <a:buChar char="•"/>
            </a:pPr>
            <a:endParaRPr lang="en-US" sz="2400">
              <a:latin typeface="Apto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3A49F-2A3C-D42A-647B-BFFA58606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326294"/>
            <a:ext cx="5257799" cy="339322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57150"/>
            <a:r>
              <a:rPr lang="en-US" sz="4000" dirty="0"/>
              <a:t>Focused Review</a:t>
            </a:r>
          </a:p>
          <a:p>
            <a:pPr marL="57150"/>
            <a:r>
              <a:rPr lang="en-US" sz="4000" dirty="0"/>
              <a:t>Care of the Elderly CoP</a:t>
            </a:r>
          </a:p>
          <a:p>
            <a:pPr marL="57150"/>
            <a:r>
              <a:rPr lang="en-US" sz="4000" dirty="0"/>
              <a:t>June 2025</a:t>
            </a:r>
          </a:p>
          <a:p>
            <a:pPr marL="57150"/>
            <a:r>
              <a:rPr lang="en-US" sz="4000" dirty="0"/>
              <a:t>Marita Gove </a:t>
            </a:r>
          </a:p>
          <a:p>
            <a:pPr marL="57150"/>
            <a:r>
              <a:rPr lang="en-US" sz="4000" dirty="0"/>
              <a:t>VCH NP Lead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32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5967B7-5E2F-3FFC-7D8C-EB97E6495DDC}"/>
              </a:ext>
            </a:extLst>
          </p:cNvPr>
          <p:cNvSpPr/>
          <p:nvPr/>
        </p:nvSpPr>
        <p:spPr>
          <a:xfrm>
            <a:off x="1024602" y="1710704"/>
            <a:ext cx="10154038" cy="346183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346321-AF80-6419-A39A-97ABD9C2B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094" y="2031535"/>
            <a:ext cx="9615092" cy="2797888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8BAE67DB-0764-E1CA-FBE0-15D5BD232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0"/>
              </a:spcBef>
            </a:pPr>
            <a:r>
              <a:rPr lang="en-US" b="1"/>
              <a:t>97562 – NP Visit </a:t>
            </a:r>
            <a:br>
              <a:rPr lang="en-US" b="1"/>
            </a:br>
            <a:r>
              <a:rPr lang="en-US" sz="3000" b="1"/>
              <a:t>(in-person, office or home)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A038A5E-B4F8-ECDE-072E-9EB06A537E59}"/>
                  </a:ext>
                </a:extLst>
              </p14:cNvPr>
              <p14:cNvContentPartPr/>
              <p14:nvPr/>
            </p14:nvContentPartPr>
            <p14:xfrm>
              <a:off x="3288082" y="2462996"/>
              <a:ext cx="1533322" cy="10893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A038A5E-B4F8-ECDE-072E-9EB06A537E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34104" y="2357580"/>
                <a:ext cx="1640917" cy="221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8267012-4A4C-F7FD-7532-9438CF22245F}"/>
                  </a:ext>
                </a:extLst>
              </p14:cNvPr>
              <p14:cNvContentPartPr/>
              <p14:nvPr/>
            </p14:nvContentPartPr>
            <p14:xfrm>
              <a:off x="3277644" y="2745287"/>
              <a:ext cx="405708" cy="53416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8267012-4A4C-F7FD-7532-9438CF22245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23693" y="2638455"/>
                <a:ext cx="513249" cy="266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A8DD25D-1EFA-5D38-560B-04FD32B8F438}"/>
                  </a:ext>
                </a:extLst>
              </p14:cNvPr>
              <p14:cNvContentPartPr/>
              <p14:nvPr/>
            </p14:nvContentPartPr>
            <p14:xfrm>
              <a:off x="3267205" y="3235354"/>
              <a:ext cx="1044459" cy="63166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A8DD25D-1EFA-5D38-560B-04FD32B8F43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13237" y="3128293"/>
                <a:ext cx="1152035" cy="27693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8770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75717-7154-8205-77BF-79316AC27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0"/>
              </a:spcBef>
            </a:pPr>
            <a:r>
              <a:rPr lang="en-US" b="1"/>
              <a:t>97557 – NP Institutional Visit</a:t>
            </a:r>
            <a:br>
              <a:rPr lang="en-US" b="1"/>
            </a:br>
            <a:r>
              <a:rPr lang="en-US" sz="3000" b="1"/>
              <a:t>(in-person)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ABFC61-2D58-3AE2-27B4-F7C14CA8AAA0}"/>
              </a:ext>
            </a:extLst>
          </p:cNvPr>
          <p:cNvSpPr/>
          <p:nvPr/>
        </p:nvSpPr>
        <p:spPr>
          <a:xfrm>
            <a:off x="466902" y="2185912"/>
            <a:ext cx="11608143" cy="1980381"/>
          </a:xfrm>
          <a:prstGeom prst="rect">
            <a:avLst/>
          </a:prstGeom>
          <a:solidFill>
            <a:schemeClr val="accent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white rectangular box with black text&#10;&#10;AI-generated content may be incorrect.">
            <a:extLst>
              <a:ext uri="{FF2B5EF4-FFF2-40B4-BE49-F238E27FC236}">
                <a16:creationId xmlns:a16="http://schemas.microsoft.com/office/drawing/2014/main" id="{343F84D6-FB43-55EE-B3E0-B97A646F5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13" y="2457950"/>
            <a:ext cx="11439525" cy="14382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9FAC7D1-ECF4-F14E-C36F-DA5549C0EAE5}"/>
                  </a:ext>
                </a:extLst>
              </p14:cNvPr>
              <p14:cNvContentPartPr/>
              <p14:nvPr/>
            </p14:nvContentPartPr>
            <p14:xfrm>
              <a:off x="2880986" y="3329835"/>
              <a:ext cx="2880194" cy="31769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9FAC7D1-ECF4-F14E-C36F-DA5549C0EA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26996" y="3222748"/>
                <a:ext cx="2987814" cy="24558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7255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CE166-5DC0-3652-B87B-97792BDF4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0"/>
              </a:spcBef>
            </a:pPr>
            <a:r>
              <a:rPr lang="en-US" b="1"/>
              <a:t>97574 – Virtual NP Visit: Telephone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15DBF5-2B6E-38DC-A8C3-E0651B5DC91A}"/>
              </a:ext>
            </a:extLst>
          </p:cNvPr>
          <p:cNvSpPr/>
          <p:nvPr/>
        </p:nvSpPr>
        <p:spPr>
          <a:xfrm>
            <a:off x="380092" y="2099102"/>
            <a:ext cx="11608143" cy="1980381"/>
          </a:xfrm>
          <a:prstGeom prst="rect">
            <a:avLst/>
          </a:prstGeom>
          <a:solidFill>
            <a:schemeClr val="accent5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close-up of a sign&#10;&#10;AI-generated content may be incorrect.">
            <a:extLst>
              <a:ext uri="{FF2B5EF4-FFF2-40B4-BE49-F238E27FC236}">
                <a16:creationId xmlns:a16="http://schemas.microsoft.com/office/drawing/2014/main" id="{137EE732-9211-AD2A-C556-616D5FA73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18" y="2533730"/>
            <a:ext cx="11185578" cy="132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23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3444E-8274-63D4-CF10-B323514B7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80E79-A75D-2221-281E-91991C841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0"/>
              </a:spcBef>
            </a:pPr>
            <a:r>
              <a:rPr lang="en-US" b="1"/>
              <a:t>97574 – Virtual NP Visit: Video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B34478-96A9-9399-3ED1-AC0D272DA232}"/>
              </a:ext>
            </a:extLst>
          </p:cNvPr>
          <p:cNvSpPr/>
          <p:nvPr/>
        </p:nvSpPr>
        <p:spPr>
          <a:xfrm>
            <a:off x="380092" y="1696527"/>
            <a:ext cx="11608143" cy="3183538"/>
          </a:xfrm>
          <a:prstGeom prst="rect">
            <a:avLst/>
          </a:prstGeom>
          <a:solidFill>
            <a:srgbClr val="00206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4E161957-3941-7C41-23B9-EDF4738F6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63" y="1961718"/>
            <a:ext cx="11487150" cy="26574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E76971A-F11A-EDC4-49FC-3A980750BC1F}"/>
                  </a:ext>
                </a:extLst>
              </p14:cNvPr>
              <p14:cNvContentPartPr/>
              <p14:nvPr/>
            </p14:nvContentPartPr>
            <p14:xfrm>
              <a:off x="4008328" y="2484328"/>
              <a:ext cx="1000929" cy="21323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E76971A-F11A-EDC4-49FC-3A980750BC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54340" y="2377713"/>
                <a:ext cx="1108544" cy="234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DE95CC9-05B0-34B8-1AAF-353CB0FC7FFD}"/>
                  </a:ext>
                </a:extLst>
              </p14:cNvPr>
              <p14:cNvContentPartPr/>
              <p14:nvPr/>
            </p14:nvContentPartPr>
            <p14:xfrm>
              <a:off x="2578274" y="2817822"/>
              <a:ext cx="1334948" cy="53265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DE95CC9-05B0-34B8-1AAF-353CB0FC7FF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24286" y="2710577"/>
                <a:ext cx="1442564" cy="26739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3029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2CF1B-935F-E008-8D4A-CC06B4D46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8D32C8-5145-8E74-4064-219793C249A2}"/>
              </a:ext>
            </a:extLst>
          </p:cNvPr>
          <p:cNvSpPr/>
          <p:nvPr/>
        </p:nvSpPr>
        <p:spPr>
          <a:xfrm>
            <a:off x="1024602" y="1710704"/>
            <a:ext cx="10154038" cy="346183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70E49ED-17BA-FF70-37BE-AB37AA263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2188"/>
            <a:ext cx="10515600" cy="1325563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b="1"/>
              <a:t>Indirect Care Codes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15C5FD1-E147-0EE7-DD46-B1E71BEE1ADD}"/>
                  </a:ext>
                </a:extLst>
              </p14:cNvPr>
              <p14:cNvContentPartPr/>
              <p14:nvPr/>
            </p14:nvContentPartPr>
            <p14:xfrm>
              <a:off x="4655507" y="3225452"/>
              <a:ext cx="10438" cy="10438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15C5FD1-E147-0EE7-DD46-B1E71BEE1AD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89807" y="94052"/>
                <a:ext cx="3131400" cy="6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F4B462B-4A3F-8184-BE50-2E41CBB8FC48}"/>
                  </a:ext>
                </a:extLst>
              </p14:cNvPr>
              <p14:cNvContentPartPr/>
              <p14:nvPr/>
            </p14:nvContentPartPr>
            <p14:xfrm>
              <a:off x="3528164" y="3528164"/>
              <a:ext cx="10438" cy="10438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F4B462B-4A3F-8184-BE50-2E41CBB8FC4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62464" y="396764"/>
                <a:ext cx="3131400" cy="626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3242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8B45B-0AD2-5492-558E-1B32920D7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B1841-9F13-4E5F-BF89-B3339603A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989" y="365125"/>
            <a:ext cx="11427995" cy="1335589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b="1"/>
              <a:t>97569 – NP Telephone Services with Provider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0640B5-A7DA-5AF6-1B3E-8468448E6AA6}"/>
              </a:ext>
            </a:extLst>
          </p:cNvPr>
          <p:cNvSpPr/>
          <p:nvPr/>
        </p:nvSpPr>
        <p:spPr>
          <a:xfrm>
            <a:off x="380092" y="2899684"/>
            <a:ext cx="11608143" cy="1980381"/>
          </a:xfrm>
          <a:prstGeom prst="rect">
            <a:avLst/>
          </a:prstGeom>
          <a:solidFill>
            <a:schemeClr val="accent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white rectangular box with black text&#10;&#10;AI-generated content may be incorrect.">
            <a:extLst>
              <a:ext uri="{FF2B5EF4-FFF2-40B4-BE49-F238E27FC236}">
                <a16:creationId xmlns:a16="http://schemas.microsoft.com/office/drawing/2014/main" id="{3EC1573F-F69E-0A27-186E-538C1CC90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75" y="3204912"/>
            <a:ext cx="11439525" cy="13906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FA113AC-6C4A-93E4-0E60-0942A0041201}"/>
                  </a:ext>
                </a:extLst>
              </p14:cNvPr>
              <p14:cNvContentPartPr/>
              <p14:nvPr/>
            </p14:nvContentPartPr>
            <p14:xfrm>
              <a:off x="3799561" y="3423780"/>
              <a:ext cx="1575393" cy="10893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FA113AC-6C4A-93E4-0E60-0942A00412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45572" y="3318364"/>
                <a:ext cx="1683011" cy="221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9DABCB8-E39C-C337-D572-348387FFA948}"/>
                  </a:ext>
                </a:extLst>
              </p14:cNvPr>
              <p14:cNvContentPartPr/>
              <p14:nvPr/>
            </p14:nvContentPartPr>
            <p14:xfrm>
              <a:off x="2484329" y="3747369"/>
              <a:ext cx="1257714" cy="42245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9DABCB8-E39C-C337-D572-348387FFA94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30350" y="3640869"/>
                <a:ext cx="1365312" cy="25489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9357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99BDF8-D453-C607-9207-4BA54869B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0"/>
              </a:spcBef>
            </a:pPr>
            <a:r>
              <a:rPr lang="en-US" b="1"/>
              <a:t>97552- NP Complex Care Activities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38BCF4-7793-2977-3119-D6B1481FEF5E}"/>
              </a:ext>
            </a:extLst>
          </p:cNvPr>
          <p:cNvSpPr/>
          <p:nvPr/>
        </p:nvSpPr>
        <p:spPr>
          <a:xfrm>
            <a:off x="1745714" y="1482262"/>
            <a:ext cx="8292407" cy="500361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A screenshot of a medical report&#10;&#10;AI-generated content may be incorrect.">
            <a:extLst>
              <a:ext uri="{FF2B5EF4-FFF2-40B4-BE49-F238E27FC236}">
                <a16:creationId xmlns:a16="http://schemas.microsoft.com/office/drawing/2014/main" id="{0DA6BD17-309E-DB63-AF64-4223CCE20A2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022592" y="1753248"/>
            <a:ext cx="7733241" cy="4507088"/>
          </a:xfrm>
        </p:spPr>
      </p:pic>
    </p:spTree>
    <p:extLst>
      <p:ext uri="{BB962C8B-B14F-4D97-AF65-F5344CB8AC3E}">
        <p14:creationId xmlns:p14="http://schemas.microsoft.com/office/powerpoint/2010/main" val="2723663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4D4956-C6F4-02A9-EEA9-52BEBC81D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/>
              <a:t>Profile EMR Encounter Reporting Tutorial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6F2D9-F720-5FCB-89FA-7B1C5D1B4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/>
              <a:t>Part One:</a:t>
            </a:r>
          </a:p>
          <a:p>
            <a:pPr marL="0" indent="0">
              <a:buNone/>
            </a:pPr>
            <a:r>
              <a:rPr lang="en-US" sz="2200">
                <a:ea typeface="+mn-lt"/>
                <a:cs typeface="+mn-lt"/>
                <a:hlinkClick r:id="rId2"/>
              </a:rPr>
              <a:t>https://ca01web.zoom.us/clips/share/BGNhMDEWTEpOY1hSblBSZEt5TnZyZnFlSVp2dwE</a:t>
            </a:r>
            <a:endParaRPr lang="en-US" sz="2200"/>
          </a:p>
          <a:p>
            <a:pPr marL="0" indent="0">
              <a:buNone/>
            </a:pPr>
            <a:endParaRPr lang="en-US" sz="2200"/>
          </a:p>
          <a:p>
            <a:pPr marL="0" indent="0">
              <a:buNone/>
            </a:pPr>
            <a:r>
              <a:rPr lang="en-US" sz="2200"/>
              <a:t>Part Two:  </a:t>
            </a:r>
            <a:endParaRPr lang="en-US" sz="22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200">
                <a:ea typeface="+mn-lt"/>
                <a:cs typeface="+mn-lt"/>
                <a:hlinkClick r:id="rId3"/>
              </a:rPr>
              <a:t>https://ca01web.zoom.us/clips/share/BGNhMDEWR1laZnVjSmtTZXV6alRRUHRFZFA1dwE</a:t>
            </a:r>
            <a:endParaRPr lang="en-US" sz="2200">
              <a:ea typeface="+mn-lt"/>
              <a:cs typeface="+mn-lt"/>
            </a:endParaRPr>
          </a:p>
          <a:p>
            <a:pPr marL="0" indent="0">
              <a:buNone/>
            </a:pPr>
            <a:endParaRPr lang="en-US" sz="22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8997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0D903ABD-E906-EE3D-90D9-0806334E5489}"/>
              </a:ext>
            </a:extLst>
          </p:cNvPr>
          <p:cNvSpPr txBox="1"/>
          <p:nvPr/>
        </p:nvSpPr>
        <p:spPr>
          <a:xfrm>
            <a:off x="494183" y="584903"/>
            <a:ext cx="1119954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Aptos Display"/>
              </a:rPr>
              <a:t>"A day in the life": encounter reporting as a Care of the Elderly NP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D215B8-F0B1-54DB-154D-A29901DAC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562" y="1169678"/>
            <a:ext cx="8890782" cy="522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80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0D903ABD-E906-EE3D-90D9-0806334E5489}"/>
              </a:ext>
            </a:extLst>
          </p:cNvPr>
          <p:cNvSpPr txBox="1"/>
          <p:nvPr/>
        </p:nvSpPr>
        <p:spPr>
          <a:xfrm>
            <a:off x="494183" y="584903"/>
            <a:ext cx="1119954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Aptos Display"/>
              </a:rPr>
              <a:t>"A day in the life": encounter reporting as a Care of the Elderly NP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AD32F4-04D7-CBA1-33DC-A1F7F0601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608" y="1614268"/>
            <a:ext cx="10250784" cy="362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91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united states&#10;&#10;AI-generated content may be incorrect.">
            <a:extLst>
              <a:ext uri="{FF2B5EF4-FFF2-40B4-BE49-F238E27FC236}">
                <a16:creationId xmlns:a16="http://schemas.microsoft.com/office/drawing/2014/main" id="{EB4CA1C9-5523-A246-F712-0470C170C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9" y="0"/>
            <a:ext cx="121476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73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D45EE4-C4F0-4F72-B1C6-39F596D13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C459BAD-4279-4A9D-B0C5-662C5F5ED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3203463" y="-2060461"/>
            <a:ext cx="5649003" cy="10651671"/>
          </a:xfrm>
          <a:custGeom>
            <a:avLst/>
            <a:gdLst>
              <a:gd name="connsiteX0" fmla="*/ 0 w 5649003"/>
              <a:gd name="connsiteY0" fmla="*/ 5325836 h 10651671"/>
              <a:gd name="connsiteX1" fmla="*/ 2824502 w 5649003"/>
              <a:gd name="connsiteY1" fmla="*/ 0 h 10651671"/>
              <a:gd name="connsiteX2" fmla="*/ 5649004 w 5649003"/>
              <a:gd name="connsiteY2" fmla="*/ 5325836 h 10651671"/>
              <a:gd name="connsiteX3" fmla="*/ 2824502 w 5649003"/>
              <a:gd name="connsiteY3" fmla="*/ 10651672 h 10651671"/>
              <a:gd name="connsiteX4" fmla="*/ 0 w 5649003"/>
              <a:gd name="connsiteY4" fmla="*/ 5325836 h 1065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9003" h="10651671" fill="none" extrusionOk="0">
                <a:moveTo>
                  <a:pt x="0" y="5325836"/>
                </a:moveTo>
                <a:cubicBezTo>
                  <a:pt x="186946" y="2320485"/>
                  <a:pt x="1438121" y="-52385"/>
                  <a:pt x="2824502" y="0"/>
                </a:cubicBezTo>
                <a:cubicBezTo>
                  <a:pt x="4703838" y="-43168"/>
                  <a:pt x="5583840" y="2369660"/>
                  <a:pt x="5649004" y="5325836"/>
                </a:cubicBezTo>
                <a:cubicBezTo>
                  <a:pt x="5518761" y="8289338"/>
                  <a:pt x="4285196" y="10894014"/>
                  <a:pt x="2824502" y="10651672"/>
                </a:cubicBezTo>
                <a:cubicBezTo>
                  <a:pt x="1536945" y="11016699"/>
                  <a:pt x="142947" y="8418643"/>
                  <a:pt x="0" y="5325836"/>
                </a:cubicBezTo>
                <a:close/>
              </a:path>
              <a:path w="5649003" h="10651671" stroke="0" extrusionOk="0">
                <a:moveTo>
                  <a:pt x="0" y="5325836"/>
                </a:moveTo>
                <a:cubicBezTo>
                  <a:pt x="-54350" y="2332108"/>
                  <a:pt x="1351726" y="167869"/>
                  <a:pt x="2824502" y="0"/>
                </a:cubicBezTo>
                <a:cubicBezTo>
                  <a:pt x="4182679" y="-143942"/>
                  <a:pt x="5672665" y="2549517"/>
                  <a:pt x="5649004" y="5325836"/>
                </a:cubicBezTo>
                <a:cubicBezTo>
                  <a:pt x="5518596" y="8280244"/>
                  <a:pt x="4081190" y="10622204"/>
                  <a:pt x="2824502" y="10651672"/>
                </a:cubicBezTo>
                <a:cubicBezTo>
                  <a:pt x="1216708" y="10537144"/>
                  <a:pt x="-100850" y="8264979"/>
                  <a:pt x="0" y="5325836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3743190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53DF6F-A927-BF10-CAD1-F626DECB7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544" y="1911096"/>
            <a:ext cx="8055864" cy="20766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Share your tips and tricks!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0953BC39-9D68-40BE-BF3C-5C4EB782A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34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548D59-79D2-5EC3-67AD-42475B3EB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Additional Concerns/Barriers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0E54B-58A3-7BA0-6D63-13344965F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/>
              <a:t>Encounter reporting (success or challenges) will be reviewed at all individual NP touchdowns with Leads and Directors, including annual reappointment/credentialing review meetings</a:t>
            </a:r>
          </a:p>
          <a:p>
            <a:r>
              <a:rPr lang="en-US" sz="2200"/>
              <a:t>If you are experiences any barriers to successful encounter reporting, you are expected to reach out to your NP Lead and/or Director for support</a:t>
            </a:r>
          </a:p>
        </p:txBody>
      </p:sp>
    </p:spTree>
    <p:extLst>
      <p:ext uri="{BB962C8B-B14F-4D97-AF65-F5344CB8AC3E}">
        <p14:creationId xmlns:p14="http://schemas.microsoft.com/office/powerpoint/2010/main" val="555409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B0B48-17D5-B31D-E694-FC3B8DBA1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Objectives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B468B1A-A4D1-3E3D-9D01-D44D8F63F9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4209097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4275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E5E261-EEB9-4A91-5580-32165045A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Why do we care about NP Encounter Reporting 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16C66B3-E2B0-D752-AE23-746C4671B1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854433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4479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529E97A-97C3-40EA-8A04-5C02398D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7F1BE0-0ABC-2D90-C94B-1BD22D7F0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6"/>
            <a:ext cx="3599688" cy="146304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Steps needed for successful MSP submission</a:t>
            </a:r>
            <a:br>
              <a:rPr lang="en-US" sz="2300" kern="1200"/>
            </a:br>
            <a:endParaRPr lang="en-US" sz="23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59FA8C2E-A5A7-4490-927A-7CD58343E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35331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F24A48-2130-E89E-0201-396ABFE405B9}"/>
              </a:ext>
            </a:extLst>
          </p:cNvPr>
          <p:cNvSpPr txBox="1"/>
          <p:nvPr/>
        </p:nvSpPr>
        <p:spPr>
          <a:xfrm>
            <a:off x="4474462" y="630936"/>
            <a:ext cx="7074409" cy="146304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FFFFFF"/>
                </a:solidFill>
              </a:rPr>
              <a:t>If you receive an error code in final step of encounter reporting, these steps may be the answer​!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FFFFFF"/>
                </a:solidFill>
              </a:rPr>
              <a:t>Reach out to your local operations or NP Lead for guidance</a:t>
            </a:r>
          </a:p>
        </p:txBody>
      </p:sp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2398F14-29E3-0E0E-4885-149C04DCF3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6329" y="2971800"/>
            <a:ext cx="7127149" cy="32784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208F55-C231-45F5-FEDF-9B118D0C6010}"/>
              </a:ext>
            </a:extLst>
          </p:cNvPr>
          <p:cNvSpPr txBox="1"/>
          <p:nvPr/>
        </p:nvSpPr>
        <p:spPr>
          <a:xfrm>
            <a:off x="561278" y="6378498"/>
            <a:ext cx="497344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3"/>
              </a:rPr>
              <a:t>Encounter Record Submission Procedures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87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0784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41F77738-2AF0-4750-A0C7-F97C2C175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DBD71F-1CA6-E0AA-0B37-0BB46A8D11E3}"/>
              </a:ext>
            </a:extLst>
          </p:cNvPr>
          <p:cNvSpPr/>
          <p:nvPr/>
        </p:nvSpPr>
        <p:spPr>
          <a:xfrm>
            <a:off x="624076" y="251222"/>
            <a:ext cx="11201398" cy="61183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83D7B0-71D7-DBDA-43A8-CEE69E53F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00" y="733350"/>
            <a:ext cx="3638780" cy="39613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7DF5A1-4A66-00EF-F03B-DBD79988360B}"/>
              </a:ext>
            </a:extLst>
          </p:cNvPr>
          <p:cNvSpPr txBox="1"/>
          <p:nvPr/>
        </p:nvSpPr>
        <p:spPr>
          <a:xfrm>
            <a:off x="4278352" y="4817327"/>
            <a:ext cx="361671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u="sng">
                <a:solidFill>
                  <a:schemeClr val="bg1"/>
                </a:solidFill>
                <a:latin typeface="Calibri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Encounter Record Submission Authorization For Non-Physician Provider</a:t>
            </a:r>
            <a:endParaRPr lang="en-US" sz="1600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B6F749-BC2D-9B3F-2731-A15105B3849B}"/>
              </a:ext>
            </a:extLst>
          </p:cNvPr>
          <p:cNvSpPr txBox="1"/>
          <p:nvPr/>
        </p:nvSpPr>
        <p:spPr>
          <a:xfrm>
            <a:off x="8525106" y="4817327"/>
            <a:ext cx="306844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u="sng">
                <a:solidFill>
                  <a:schemeClr val="bg1"/>
                </a:solidFill>
                <a:latin typeface="Rustic Printed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Application for Teleplan Service​</a:t>
            </a:r>
            <a:endParaRPr lang="en-US" sz="1600">
              <a:solidFill>
                <a:schemeClr val="bg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9" name="Picture 8" descr="A black and white form with white text&#10;&#10;AI-generated content may be incorrect.">
            <a:extLst>
              <a:ext uri="{FF2B5EF4-FFF2-40B4-BE49-F238E27FC236}">
                <a16:creationId xmlns:a16="http://schemas.microsoft.com/office/drawing/2014/main" id="{9798CADB-C3EF-B016-44CF-3AAF11A3CC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8399" y="734623"/>
            <a:ext cx="3060856" cy="3958433"/>
          </a:xfrm>
          <a:prstGeom prst="rect">
            <a:avLst/>
          </a:prstGeom>
        </p:spPr>
      </p:pic>
      <p:pic>
        <p:nvPicPr>
          <p:cNvPr id="11" name="Picture 10" descr="A medical form with black text&#10;&#10;AI-generated content may be incorrect.">
            <a:extLst>
              <a:ext uri="{FF2B5EF4-FFF2-40B4-BE49-F238E27FC236}">
                <a16:creationId xmlns:a16="http://schemas.microsoft.com/office/drawing/2014/main" id="{3830CA8D-A19B-05C4-B570-E089D3EEA5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386" y="734121"/>
            <a:ext cx="2907202" cy="39586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D79A24E-4795-14CC-E6E0-4A4345848DB8}"/>
              </a:ext>
            </a:extLst>
          </p:cNvPr>
          <p:cNvSpPr txBox="1"/>
          <p:nvPr/>
        </p:nvSpPr>
        <p:spPr>
          <a:xfrm>
            <a:off x="914400" y="4817327"/>
            <a:ext cx="2901175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Application for MSP Practitioner Number (Nurse Practitioner, Provisional Nurse Practitioner, Registered Nurse, Registered Psychiatric Nurse)</a:t>
            </a:r>
            <a:endParaRPr 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745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CAB24F-8721-DB33-086E-71372F7F3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752623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Simplified Coding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table with text and numbers&#10;&#10;AI-generated content may be incorrect.">
            <a:extLst>
              <a:ext uri="{FF2B5EF4-FFF2-40B4-BE49-F238E27FC236}">
                <a16:creationId xmlns:a16="http://schemas.microsoft.com/office/drawing/2014/main" id="{85A6D013-2800-D74D-CDE3-468888719A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1277954"/>
            <a:ext cx="7214616" cy="427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53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71B1C1-1ED0-4A88-F890-A33F4EFA2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28" y="640080"/>
            <a:ext cx="5432205" cy="1481328"/>
          </a:xfrm>
        </p:spPr>
        <p:txBody>
          <a:bodyPr anchor="b">
            <a:normAutofit fontScale="90000"/>
          </a:bodyPr>
          <a:lstStyle/>
          <a:p>
            <a:r>
              <a:rPr lang="en-US" sz="3000"/>
              <a:t> </a:t>
            </a:r>
            <a:r>
              <a:rPr lang="en-US" sz="3600"/>
              <a:t>Quick Guide to Common Community Encounter Codes</a:t>
            </a:r>
            <a:br>
              <a:rPr lang="en-US" sz="3000"/>
            </a:br>
            <a:endParaRPr lang="en-US" sz="30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5A0E5-33DC-C20B-3034-269588E95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700">
              <a:ea typeface="+mn-lt"/>
              <a:cs typeface="+mn-lt"/>
            </a:endParaRPr>
          </a:p>
          <a:p>
            <a:pPr marL="0" indent="0">
              <a:buNone/>
            </a:pPr>
            <a:endParaRPr lang="en-US" sz="1700">
              <a:ea typeface="+mn-lt"/>
              <a:cs typeface="+mn-lt"/>
            </a:endParaRPr>
          </a:p>
          <a:p>
            <a:pPr marL="0" indent="0">
              <a:buNone/>
            </a:pPr>
            <a:endParaRPr lang="en-US" sz="1700">
              <a:ea typeface="+mn-lt"/>
              <a:cs typeface="+mn-lt"/>
            </a:endParaRPr>
          </a:p>
          <a:p>
            <a:pPr marL="0" indent="0">
              <a:buNone/>
            </a:pPr>
            <a:endParaRPr lang="en-US" sz="1700">
              <a:ea typeface="+mn-lt"/>
              <a:cs typeface="+mn-lt"/>
            </a:endParaRPr>
          </a:p>
          <a:p>
            <a:pPr marL="0" indent="0">
              <a:buNone/>
            </a:pPr>
            <a:endParaRPr lang="en-US" sz="1700">
              <a:ea typeface="+mn-lt"/>
              <a:cs typeface="+mn-lt"/>
            </a:endParaRPr>
          </a:p>
          <a:p>
            <a:pPr marL="0" indent="0">
              <a:buNone/>
            </a:pPr>
            <a:endParaRPr lang="en-US" sz="1700">
              <a:ea typeface="+mn-lt"/>
              <a:cs typeface="+mn-lt"/>
            </a:endParaRPr>
          </a:p>
          <a:p>
            <a:pPr marL="0" indent="0">
              <a:buNone/>
            </a:pPr>
            <a:endParaRPr lang="en-US" sz="1700">
              <a:ea typeface="+mn-lt"/>
              <a:cs typeface="+mn-lt"/>
            </a:endParaRPr>
          </a:p>
          <a:p>
            <a:pPr marL="0" indent="0">
              <a:buNone/>
            </a:pPr>
            <a:endParaRPr lang="en-US" sz="17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700">
                <a:ea typeface="+mn-lt"/>
                <a:cs typeface="+mn-lt"/>
                <a:hlinkClick r:id="rId2"/>
              </a:rPr>
              <a:t>Encounter_Reporting_for_NPs_updated_May_2024.pdf</a:t>
            </a:r>
            <a:endParaRPr lang="en-US" sz="1700"/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BC9EF86-2E77-86E8-BD55-61E7B03B5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302" y="795048"/>
            <a:ext cx="5458968" cy="526790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316A32-CD34-FC7B-C665-79092C95B6B9}"/>
              </a:ext>
            </a:extLst>
          </p:cNvPr>
          <p:cNvSpPr/>
          <p:nvPr/>
        </p:nvSpPr>
        <p:spPr>
          <a:xfrm>
            <a:off x="5893387" y="3291673"/>
            <a:ext cx="3043048" cy="27938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08A7293-3BB3-DBC3-BB87-AB54E91A367B}"/>
              </a:ext>
            </a:extLst>
          </p:cNvPr>
          <p:cNvSpPr/>
          <p:nvPr/>
        </p:nvSpPr>
        <p:spPr>
          <a:xfrm>
            <a:off x="5842951" y="4710388"/>
            <a:ext cx="3080679" cy="31701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A6E245C-AC8A-B5FA-9CE8-12C1526A17C0}"/>
              </a:ext>
            </a:extLst>
          </p:cNvPr>
          <p:cNvSpPr/>
          <p:nvPr/>
        </p:nvSpPr>
        <p:spPr>
          <a:xfrm>
            <a:off x="5907097" y="1906395"/>
            <a:ext cx="3020932" cy="22665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0D3DC0C-6D29-BD22-7D6A-BF58F8019B5A}"/>
              </a:ext>
            </a:extLst>
          </p:cNvPr>
          <p:cNvSpPr/>
          <p:nvPr/>
        </p:nvSpPr>
        <p:spPr>
          <a:xfrm flipV="1">
            <a:off x="5835235" y="3974119"/>
            <a:ext cx="3093178" cy="35227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E37B3B-08E2-6D4D-00BD-CD7B4F936404}"/>
              </a:ext>
            </a:extLst>
          </p:cNvPr>
          <p:cNvSpPr/>
          <p:nvPr/>
        </p:nvSpPr>
        <p:spPr>
          <a:xfrm>
            <a:off x="5905418" y="2662021"/>
            <a:ext cx="3033023" cy="23928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E8EB6A9-3FCC-9473-EC9B-9EA5DBD32977}"/>
              </a:ext>
            </a:extLst>
          </p:cNvPr>
          <p:cNvSpPr/>
          <p:nvPr/>
        </p:nvSpPr>
        <p:spPr>
          <a:xfrm flipV="1">
            <a:off x="6037767" y="4327046"/>
            <a:ext cx="3153335" cy="38234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0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7" grpId="0" animBg="1"/>
      <p:bldP spid="8" grpId="0" animBg="1"/>
      <p:bldP spid="12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671E4-4693-32B2-F158-66410D704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D3FE918-6485-52F3-BDB9-35D7983EF7DC}"/>
              </a:ext>
            </a:extLst>
          </p:cNvPr>
          <p:cNvSpPr/>
          <p:nvPr/>
        </p:nvSpPr>
        <p:spPr>
          <a:xfrm>
            <a:off x="1024602" y="1710704"/>
            <a:ext cx="10154038" cy="346183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856887A-D25E-470E-1D73-3E0F9A023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2188"/>
            <a:ext cx="10515600" cy="1325563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b="1"/>
              <a:t>Direct Care Visit Codes</a:t>
            </a:r>
          </a:p>
        </p:txBody>
      </p:sp>
    </p:spTree>
    <p:extLst>
      <p:ext uri="{BB962C8B-B14F-4D97-AF65-F5344CB8AC3E}">
        <p14:creationId xmlns:p14="http://schemas.microsoft.com/office/powerpoint/2010/main" val="230026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Nurse Practitioner Encounter Coding  </vt:lpstr>
      <vt:lpstr>PowerPoint Presentation</vt:lpstr>
      <vt:lpstr>Objectives </vt:lpstr>
      <vt:lpstr>Why do we care about NP Encounter Reporting </vt:lpstr>
      <vt:lpstr>Steps needed for successful MSP submission </vt:lpstr>
      <vt:lpstr>PowerPoint Presentation</vt:lpstr>
      <vt:lpstr>Simplified Coding</vt:lpstr>
      <vt:lpstr> Quick Guide to Common Community Encounter Codes </vt:lpstr>
      <vt:lpstr>Direct Care Visit Codes</vt:lpstr>
      <vt:lpstr>97562 – NP Visit  (in-person, office or home)</vt:lpstr>
      <vt:lpstr>97557 – NP Institutional Visit (in-person)</vt:lpstr>
      <vt:lpstr>97574 – Virtual NP Visit: Telephone</vt:lpstr>
      <vt:lpstr>97574 – Virtual NP Visit: Video</vt:lpstr>
      <vt:lpstr>Indirect Care Codes</vt:lpstr>
      <vt:lpstr>97569 – NP Telephone Services with Provider</vt:lpstr>
      <vt:lpstr>97552- NP Complex Care Activities</vt:lpstr>
      <vt:lpstr>Profile EMR Encounter Reporting Tutorial </vt:lpstr>
      <vt:lpstr>PowerPoint Presentation</vt:lpstr>
      <vt:lpstr>PowerPoint Presentation</vt:lpstr>
      <vt:lpstr>Share your tips and tricks!</vt:lpstr>
      <vt:lpstr>Additional Concerns/Barriers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Nurse Practitioner Encounter Coding  </dc:title>
  <dc:creator/>
  <cp:revision>4</cp:revision>
  <dcterms:created xsi:type="dcterms:W3CDTF">2025-03-11T19:43:12Z</dcterms:created>
  <dcterms:modified xsi:type="dcterms:W3CDTF">2025-06-19T18:58:43Z</dcterms:modified>
</cp:coreProperties>
</file>